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419" r:id="rId2"/>
    <p:sldId id="257" r:id="rId3"/>
    <p:sldId id="420" r:id="rId4"/>
    <p:sldId id="273" r:id="rId5"/>
    <p:sldId id="274" r:id="rId6"/>
    <p:sldId id="421" r:id="rId7"/>
    <p:sldId id="422" r:id="rId8"/>
    <p:sldId id="423" r:id="rId9"/>
    <p:sldId id="314" r:id="rId10"/>
    <p:sldId id="276" r:id="rId11"/>
    <p:sldId id="424" r:id="rId12"/>
    <p:sldId id="261" r:id="rId13"/>
    <p:sldId id="313" r:id="rId14"/>
    <p:sldId id="262" r:id="rId15"/>
    <p:sldId id="263" r:id="rId16"/>
    <p:sldId id="277" r:id="rId17"/>
    <p:sldId id="278" r:id="rId18"/>
    <p:sldId id="315" r:id="rId19"/>
    <p:sldId id="280" r:id="rId20"/>
    <p:sldId id="425" r:id="rId21"/>
    <p:sldId id="282" r:id="rId22"/>
    <p:sldId id="426" r:id="rId23"/>
    <p:sldId id="281" r:id="rId24"/>
    <p:sldId id="264" r:id="rId25"/>
    <p:sldId id="265" r:id="rId26"/>
    <p:sldId id="266" r:id="rId27"/>
    <p:sldId id="267" r:id="rId28"/>
    <p:sldId id="317" r:id="rId29"/>
    <p:sldId id="428" r:id="rId30"/>
    <p:sldId id="429" r:id="rId31"/>
    <p:sldId id="268" r:id="rId32"/>
    <p:sldId id="269" r:id="rId33"/>
    <p:sldId id="270" r:id="rId34"/>
    <p:sldId id="271" r:id="rId35"/>
    <p:sldId id="272" r:id="rId36"/>
  </p:sldIdLst>
  <p:sldSz cx="12192000" cy="6804025"/>
  <p:notesSz cx="7104063" cy="10234613"/>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F68D9F-E884-4B00-BB33-B296C8E771CE}" v="265" dt="2026-08-12T01:08:35.148"/>
  </p1510:revLst>
</p1510:revInfo>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76" autoAdjust="0"/>
    <p:restoredTop sz="69664" autoAdjust="0"/>
  </p:normalViewPr>
  <p:slideViewPr>
    <p:cSldViewPr snapToGrid="0" snapToObjects="1">
      <p:cViewPr varScale="1">
        <p:scale>
          <a:sx n="79" d="100"/>
          <a:sy n="79" d="100"/>
        </p:scale>
        <p:origin x="198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 Tong Chan" userId="0f6fd4475837d22a" providerId="LiveId" clId="{9C635DBD-C263-45FB-A12E-2427F5C2C1D3}"/>
    <pc:docChg chg="undo redo custSel addSld delSld modSld sldOrd modMainMaster">
      <pc:chgData name="Hou Tong Chan" userId="0f6fd4475837d22a" providerId="LiveId" clId="{9C635DBD-C263-45FB-A12E-2427F5C2C1D3}" dt="2026-08-05T09:08:18.786" v="1338" actId="1076"/>
      <pc:docMkLst>
        <pc:docMk/>
      </pc:docMkLst>
      <pc:sldChg chg="delSp mod">
        <pc:chgData name="Hou Tong Chan" userId="0f6fd4475837d22a" providerId="LiveId" clId="{9C635DBD-C263-45FB-A12E-2427F5C2C1D3}" dt="2026-08-05T06:39:00.411" v="172" actId="478"/>
        <pc:sldMkLst>
          <pc:docMk/>
          <pc:sldMk cId="0" sldId="256"/>
        </pc:sldMkLst>
      </pc:sldChg>
      <pc:sldChg chg="delSp mod">
        <pc:chgData name="Hou Tong Chan" userId="0f6fd4475837d22a" providerId="LiveId" clId="{9C635DBD-C263-45FB-A12E-2427F5C2C1D3}" dt="2026-08-05T06:39:03.594" v="173" actId="478"/>
        <pc:sldMkLst>
          <pc:docMk/>
          <pc:sldMk cId="0" sldId="257"/>
        </pc:sldMkLst>
      </pc:sldChg>
      <pc:sldChg chg="addSp delSp modSp mod ord">
        <pc:chgData name="Hou Tong Chan" userId="0f6fd4475837d22a" providerId="LiveId" clId="{9C635DBD-C263-45FB-A12E-2427F5C2C1D3}" dt="2026-08-05T07:39:09.901" v="259" actId="478"/>
        <pc:sldMkLst>
          <pc:docMk/>
          <pc:sldMk cId="0" sldId="261"/>
        </pc:sldMkLst>
        <pc:spChg chg="mod">
          <ac:chgData name="Hou Tong Chan" userId="0f6fd4475837d22a" providerId="LiveId" clId="{9C635DBD-C263-45FB-A12E-2427F5C2C1D3}" dt="2026-08-05T07:34:46.282" v="252" actId="108"/>
          <ac:spMkLst>
            <pc:docMk/>
            <pc:sldMk cId="0" sldId="261"/>
            <ac:spMk id="3" creationId="{00000000-0000-0000-0000-000000000000}"/>
          </ac:spMkLst>
        </pc:spChg>
        <pc:spChg chg="mod">
          <ac:chgData name="Hou Tong Chan" userId="0f6fd4475837d22a" providerId="LiveId" clId="{9C635DBD-C263-45FB-A12E-2427F5C2C1D3}" dt="2026-08-05T07:35:10.965" v="255" actId="20577"/>
          <ac:spMkLst>
            <pc:docMk/>
            <pc:sldMk cId="0" sldId="261"/>
            <ac:spMk id="14" creationId="{00000000-0000-0000-0000-000000000000}"/>
          </ac:spMkLst>
        </pc:spChg>
        <pc:picChg chg="add del mod">
          <ac:chgData name="Hou Tong Chan" userId="0f6fd4475837d22a" providerId="LiveId" clId="{9C635DBD-C263-45FB-A12E-2427F5C2C1D3}" dt="2026-08-05T07:39:09.901" v="259" actId="478"/>
          <ac:picMkLst>
            <pc:docMk/>
            <pc:sldMk cId="0" sldId="261"/>
            <ac:picMk id="2" creationId="{00000000-0000-0000-0000-000000000000}"/>
          </ac:picMkLst>
        </pc:picChg>
      </pc:sldChg>
      <pc:sldChg chg="addSp delSp modSp mod ord modNotesTx">
        <pc:chgData name="Hou Tong Chan" userId="0f6fd4475837d22a" providerId="LiveId" clId="{9C635DBD-C263-45FB-A12E-2427F5C2C1D3}" dt="2026-08-05T08:06:48.961" v="799" actId="1076"/>
        <pc:sldMkLst>
          <pc:docMk/>
          <pc:sldMk cId="0" sldId="262"/>
        </pc:sldMkLst>
        <pc:spChg chg="mod">
          <ac:chgData name="Hou Tong Chan" userId="0f6fd4475837d22a" providerId="LiveId" clId="{9C635DBD-C263-45FB-A12E-2427F5C2C1D3}" dt="2026-08-05T08:04:57.631" v="767" actId="1076"/>
          <ac:spMkLst>
            <pc:docMk/>
            <pc:sldMk cId="0" sldId="262"/>
            <ac:spMk id="3" creationId="{00000000-0000-0000-0000-000000000000}"/>
          </ac:spMkLst>
        </pc:spChg>
        <pc:spChg chg="mod">
          <ac:chgData name="Hou Tong Chan" userId="0f6fd4475837d22a" providerId="LiveId" clId="{9C635DBD-C263-45FB-A12E-2427F5C2C1D3}" dt="2026-08-05T08:05:00.947" v="768" actId="1076"/>
          <ac:spMkLst>
            <pc:docMk/>
            <pc:sldMk cId="0" sldId="262"/>
            <ac:spMk id="4" creationId="{00000000-0000-0000-0000-000000000000}"/>
          </ac:spMkLst>
        </pc:spChg>
        <pc:spChg chg="mod">
          <ac:chgData name="Hou Tong Chan" userId="0f6fd4475837d22a" providerId="LiveId" clId="{9C635DBD-C263-45FB-A12E-2427F5C2C1D3}" dt="2026-08-05T08:04:06.317" v="711" actId="20577"/>
          <ac:spMkLst>
            <pc:docMk/>
            <pc:sldMk cId="0" sldId="262"/>
            <ac:spMk id="6" creationId="{00000000-0000-0000-0000-000000000000}"/>
          </ac:spMkLst>
        </pc:spChg>
        <pc:spChg chg="mod">
          <ac:chgData name="Hou Tong Chan" userId="0f6fd4475837d22a" providerId="LiveId" clId="{9C635DBD-C263-45FB-A12E-2427F5C2C1D3}" dt="2026-08-05T08:04:29.866" v="761" actId="20577"/>
          <ac:spMkLst>
            <pc:docMk/>
            <pc:sldMk cId="0" sldId="262"/>
            <ac:spMk id="8" creationId="{00000000-0000-0000-0000-000000000000}"/>
          </ac:spMkLst>
        </pc:spChg>
        <pc:spChg chg="mod">
          <ac:chgData name="Hou Tong Chan" userId="0f6fd4475837d22a" providerId="LiveId" clId="{9C635DBD-C263-45FB-A12E-2427F5C2C1D3}" dt="2026-08-05T07:58:49.634" v="559" actId="21"/>
          <ac:spMkLst>
            <pc:docMk/>
            <pc:sldMk cId="0" sldId="262"/>
            <ac:spMk id="9" creationId="{00000000-0000-0000-0000-000000000000}"/>
          </ac:spMkLst>
        </pc:spChg>
        <pc:spChg chg="mod">
          <ac:chgData name="Hou Tong Chan" userId="0f6fd4475837d22a" providerId="LiveId" clId="{9C635DBD-C263-45FB-A12E-2427F5C2C1D3}" dt="2026-08-05T08:04:34.660" v="762" actId="1076"/>
          <ac:spMkLst>
            <pc:docMk/>
            <pc:sldMk cId="0" sldId="262"/>
            <ac:spMk id="10" creationId="{00000000-0000-0000-0000-000000000000}"/>
          </ac:spMkLst>
        </pc:spChg>
        <pc:spChg chg="mod">
          <ac:chgData name="Hou Tong Chan" userId="0f6fd4475837d22a" providerId="LiveId" clId="{9C635DBD-C263-45FB-A12E-2427F5C2C1D3}" dt="2026-08-05T07:58:13.683" v="551" actId="21"/>
          <ac:spMkLst>
            <pc:docMk/>
            <pc:sldMk cId="0" sldId="262"/>
            <ac:spMk id="11" creationId="{00000000-0000-0000-0000-000000000000}"/>
          </ac:spMkLst>
        </pc:spChg>
        <pc:spChg chg="mod">
          <ac:chgData name="Hou Tong Chan" userId="0f6fd4475837d22a" providerId="LiveId" clId="{9C635DBD-C263-45FB-A12E-2427F5C2C1D3}" dt="2026-08-05T08:04:46.512" v="766" actId="20577"/>
          <ac:spMkLst>
            <pc:docMk/>
            <pc:sldMk cId="0" sldId="262"/>
            <ac:spMk id="12" creationId="{00000000-0000-0000-0000-000000000000}"/>
          </ac:spMkLst>
        </pc:spChg>
        <pc:spChg chg="mod">
          <ac:chgData name="Hou Tong Chan" userId="0f6fd4475837d22a" providerId="LiveId" clId="{9C635DBD-C263-45FB-A12E-2427F5C2C1D3}" dt="2026-08-05T08:03:14.407" v="600" actId="21"/>
          <ac:spMkLst>
            <pc:docMk/>
            <pc:sldMk cId="0" sldId="262"/>
            <ac:spMk id="13" creationId="{00000000-0000-0000-0000-000000000000}"/>
          </ac:spMkLst>
        </pc:spChg>
        <pc:picChg chg="add mod">
          <ac:chgData name="Hou Tong Chan" userId="0f6fd4475837d22a" providerId="LiveId" clId="{9C635DBD-C263-45FB-A12E-2427F5C2C1D3}" dt="2026-08-05T08:06:48.961" v="799" actId="1076"/>
          <ac:picMkLst>
            <pc:docMk/>
            <pc:sldMk cId="0" sldId="262"/>
            <ac:picMk id="14" creationId="{7DF6EF0F-B6E6-553F-8706-FDD07C343C61}"/>
          </ac:picMkLst>
        </pc:picChg>
      </pc:sldChg>
      <pc:sldChg chg="addSp delSp modSp mod ord modNotesTx">
        <pc:chgData name="Hou Tong Chan" userId="0f6fd4475837d22a" providerId="LiveId" clId="{9C635DBD-C263-45FB-A12E-2427F5C2C1D3}" dt="2026-08-05T08:46:56.830" v="1133" actId="20577"/>
        <pc:sldMkLst>
          <pc:docMk/>
          <pc:sldMk cId="0" sldId="263"/>
        </pc:sldMkLst>
        <pc:spChg chg="mod">
          <ac:chgData name="Hou Tong Chan" userId="0f6fd4475837d22a" providerId="LiveId" clId="{9C635DBD-C263-45FB-A12E-2427F5C2C1D3}" dt="2026-08-05T08:46:56.830" v="1133" actId="20577"/>
          <ac:spMkLst>
            <pc:docMk/>
            <pc:sldMk cId="0" sldId="263"/>
            <ac:spMk id="3" creationId="{00000000-0000-0000-0000-000000000000}"/>
          </ac:spMkLst>
        </pc:spChg>
        <pc:spChg chg="mod">
          <ac:chgData name="Hou Tong Chan" userId="0f6fd4475837d22a" providerId="LiveId" clId="{9C635DBD-C263-45FB-A12E-2427F5C2C1D3}" dt="2026-08-05T08:05:52.654" v="775" actId="1076"/>
          <ac:spMkLst>
            <pc:docMk/>
            <pc:sldMk cId="0" sldId="263"/>
            <ac:spMk id="5" creationId="{00000000-0000-0000-0000-000000000000}"/>
          </ac:spMkLst>
        </pc:spChg>
        <pc:spChg chg="mod">
          <ac:chgData name="Hou Tong Chan" userId="0f6fd4475837d22a" providerId="LiveId" clId="{9C635DBD-C263-45FB-A12E-2427F5C2C1D3}" dt="2026-08-05T08:05:55.737" v="776" actId="1076"/>
          <ac:spMkLst>
            <pc:docMk/>
            <pc:sldMk cId="0" sldId="263"/>
            <ac:spMk id="6" creationId="{00000000-0000-0000-0000-000000000000}"/>
          </ac:spMkLst>
        </pc:spChg>
        <pc:picChg chg="add mod modCrop">
          <ac:chgData name="Hou Tong Chan" userId="0f6fd4475837d22a" providerId="LiveId" clId="{9C635DBD-C263-45FB-A12E-2427F5C2C1D3}" dt="2026-08-05T08:06:36.775" v="796" actId="732"/>
          <ac:picMkLst>
            <pc:docMk/>
            <pc:sldMk cId="0" sldId="263"/>
            <ac:picMk id="8" creationId="{FA73FBD0-BAB4-9B6B-9B14-3A67D65C4E43}"/>
          </ac:picMkLst>
        </pc:picChg>
      </pc:sldChg>
      <pc:sldChg chg="delSp modSp mod">
        <pc:chgData name="Hou Tong Chan" userId="0f6fd4475837d22a" providerId="LiveId" clId="{9C635DBD-C263-45FB-A12E-2427F5C2C1D3}" dt="2026-08-05T08:38:51.394" v="1116" actId="20577"/>
        <pc:sldMkLst>
          <pc:docMk/>
          <pc:sldMk cId="0" sldId="264"/>
        </pc:sldMkLst>
        <pc:spChg chg="mod">
          <ac:chgData name="Hou Tong Chan" userId="0f6fd4475837d22a" providerId="LiveId" clId="{9C635DBD-C263-45FB-A12E-2427F5C2C1D3}" dt="2026-08-05T07:31:37.297" v="243" actId="20577"/>
          <ac:spMkLst>
            <pc:docMk/>
            <pc:sldMk cId="0" sldId="264"/>
            <ac:spMk id="3" creationId="{00000000-0000-0000-0000-000000000000}"/>
          </ac:spMkLst>
        </pc:spChg>
        <pc:spChg chg="mod">
          <ac:chgData name="Hou Tong Chan" userId="0f6fd4475837d22a" providerId="LiveId" clId="{9C635DBD-C263-45FB-A12E-2427F5C2C1D3}" dt="2026-08-05T08:21:09.075" v="864" actId="14100"/>
          <ac:spMkLst>
            <pc:docMk/>
            <pc:sldMk cId="0" sldId="264"/>
            <ac:spMk id="5" creationId="{00000000-0000-0000-0000-000000000000}"/>
          </ac:spMkLst>
        </pc:spChg>
        <pc:spChg chg="mod">
          <ac:chgData name="Hou Tong Chan" userId="0f6fd4475837d22a" providerId="LiveId" clId="{9C635DBD-C263-45FB-A12E-2427F5C2C1D3}" dt="2026-08-05T08:21:01.495" v="856" actId="14100"/>
          <ac:spMkLst>
            <pc:docMk/>
            <pc:sldMk cId="0" sldId="264"/>
            <ac:spMk id="6" creationId="{00000000-0000-0000-0000-000000000000}"/>
          </ac:spMkLst>
        </pc:spChg>
        <pc:spChg chg="mod">
          <ac:chgData name="Hou Tong Chan" userId="0f6fd4475837d22a" providerId="LiveId" clId="{9C635DBD-C263-45FB-A12E-2427F5C2C1D3}" dt="2026-08-05T08:38:51.394" v="1116" actId="20577"/>
          <ac:spMkLst>
            <pc:docMk/>
            <pc:sldMk cId="0" sldId="264"/>
            <ac:spMk id="7" creationId="{00000000-0000-0000-0000-000000000000}"/>
          </ac:spMkLst>
        </pc:spChg>
      </pc:sldChg>
      <pc:sldChg chg="addSp delSp modSp mod">
        <pc:chgData name="Hou Tong Chan" userId="0f6fd4475837d22a" providerId="LiveId" clId="{9C635DBD-C263-45FB-A12E-2427F5C2C1D3}" dt="2026-08-05T08:26:59.014" v="1004" actId="14100"/>
        <pc:sldMkLst>
          <pc:docMk/>
          <pc:sldMk cId="0" sldId="265"/>
        </pc:sldMkLst>
        <pc:spChg chg="mod">
          <ac:chgData name="Hou Tong Chan" userId="0f6fd4475837d22a" providerId="LiveId" clId="{9C635DBD-C263-45FB-A12E-2427F5C2C1D3}" dt="2026-08-05T08:26:59.014" v="1004" actId="14100"/>
          <ac:spMkLst>
            <pc:docMk/>
            <pc:sldMk cId="0" sldId="265"/>
            <ac:spMk id="7" creationId="{00000000-0000-0000-0000-000000000000}"/>
          </ac:spMkLst>
        </pc:spChg>
        <pc:picChg chg="add del">
          <ac:chgData name="Hou Tong Chan" userId="0f6fd4475837d22a" providerId="LiveId" clId="{9C635DBD-C263-45FB-A12E-2427F5C2C1D3}" dt="2026-08-05T07:32:05.705" v="247" actId="478"/>
          <ac:picMkLst>
            <pc:docMk/>
            <pc:sldMk cId="0" sldId="265"/>
            <ac:picMk id="2" creationId="{00000000-0000-0000-0000-000000000000}"/>
          </ac:picMkLst>
        </pc:picChg>
      </pc:sldChg>
      <pc:sldChg chg="addSp delSp modSp mod">
        <pc:chgData name="Hou Tong Chan" userId="0f6fd4475837d22a" providerId="LiveId" clId="{9C635DBD-C263-45FB-A12E-2427F5C2C1D3}" dt="2026-08-05T08:43:12.546" v="1126" actId="1076"/>
        <pc:sldMkLst>
          <pc:docMk/>
          <pc:sldMk cId="0" sldId="266"/>
        </pc:sldMkLst>
        <pc:spChg chg="mod">
          <ac:chgData name="Hou Tong Chan" userId="0f6fd4475837d22a" providerId="LiveId" clId="{9C635DBD-C263-45FB-A12E-2427F5C2C1D3}" dt="2026-08-05T08:23:44.307" v="928" actId="14100"/>
          <ac:spMkLst>
            <pc:docMk/>
            <pc:sldMk cId="0" sldId="266"/>
            <ac:spMk id="3" creationId="{00000000-0000-0000-0000-000000000000}"/>
          </ac:spMkLst>
        </pc:spChg>
        <pc:spChg chg="mod">
          <ac:chgData name="Hou Tong Chan" userId="0f6fd4475837d22a" providerId="LiveId" clId="{9C635DBD-C263-45FB-A12E-2427F5C2C1D3}" dt="2026-08-05T08:43:12.546" v="1126" actId="1076"/>
          <ac:spMkLst>
            <pc:docMk/>
            <pc:sldMk cId="0" sldId="266"/>
            <ac:spMk id="12" creationId="{00000000-0000-0000-0000-000000000000}"/>
          </ac:spMkLst>
        </pc:spChg>
        <pc:picChg chg="add mod">
          <ac:chgData name="Hou Tong Chan" userId="0f6fd4475837d22a" providerId="LiveId" clId="{9C635DBD-C263-45FB-A12E-2427F5C2C1D3}" dt="2026-08-05T08:42:55.483" v="1124" actId="1076"/>
          <ac:picMkLst>
            <pc:docMk/>
            <pc:sldMk cId="0" sldId="266"/>
            <ac:picMk id="16" creationId="{90E43BAA-31C1-37A5-0F67-1D0CD29D66B9}"/>
          </ac:picMkLst>
        </pc:picChg>
      </pc:sldChg>
      <pc:sldChg chg="addSp delSp modSp mod">
        <pc:chgData name="Hou Tong Chan" userId="0f6fd4475837d22a" providerId="LiveId" clId="{9C635DBD-C263-45FB-A12E-2427F5C2C1D3}" dt="2026-08-05T08:49:33.057" v="1142" actId="20577"/>
        <pc:sldMkLst>
          <pc:docMk/>
          <pc:sldMk cId="0" sldId="267"/>
        </pc:sldMkLst>
        <pc:spChg chg="mod">
          <ac:chgData name="Hou Tong Chan" userId="0f6fd4475837d22a" providerId="LiveId" clId="{9C635DBD-C263-45FB-A12E-2427F5C2C1D3}" dt="2026-08-05T08:46:49.325" v="1132" actId="20577"/>
          <ac:spMkLst>
            <pc:docMk/>
            <pc:sldMk cId="0" sldId="267"/>
            <ac:spMk id="3" creationId="{00000000-0000-0000-0000-000000000000}"/>
          </ac:spMkLst>
        </pc:spChg>
        <pc:spChg chg="mod">
          <ac:chgData name="Hou Tong Chan" userId="0f6fd4475837d22a" providerId="LiveId" clId="{9C635DBD-C263-45FB-A12E-2427F5C2C1D3}" dt="2026-08-05T08:49:33.057" v="1142" actId="20577"/>
          <ac:spMkLst>
            <pc:docMk/>
            <pc:sldMk cId="0" sldId="267"/>
            <ac:spMk id="7" creationId="{00000000-0000-0000-0000-000000000000}"/>
          </ac:spMkLst>
        </pc:spChg>
        <pc:picChg chg="add mod">
          <ac:chgData name="Hou Tong Chan" userId="0f6fd4475837d22a" providerId="LiveId" clId="{9C635DBD-C263-45FB-A12E-2427F5C2C1D3}" dt="2026-08-05T08:49:08.856" v="1139" actId="1076"/>
          <ac:picMkLst>
            <pc:docMk/>
            <pc:sldMk cId="0" sldId="267"/>
            <ac:picMk id="9" creationId="{10A060F7-5A3D-8792-D278-63EAD2AE7EAD}"/>
          </ac:picMkLst>
        </pc:picChg>
        <pc:picChg chg="add mod">
          <ac:chgData name="Hou Tong Chan" userId="0f6fd4475837d22a" providerId="LiveId" clId="{9C635DBD-C263-45FB-A12E-2427F5C2C1D3}" dt="2026-08-05T08:49:13.714" v="1141" actId="14100"/>
          <ac:picMkLst>
            <pc:docMk/>
            <pc:sldMk cId="0" sldId="267"/>
            <ac:picMk id="11" creationId="{573E8F0A-93EA-BA65-9627-F721B36E4775}"/>
          </ac:picMkLst>
        </pc:picChg>
      </pc:sldChg>
      <pc:sldChg chg="delSp modSp mod ord">
        <pc:chgData name="Hou Tong Chan" userId="0f6fd4475837d22a" providerId="LiveId" clId="{9C635DBD-C263-45FB-A12E-2427F5C2C1D3}" dt="2026-08-05T09:07:43.251" v="1337" actId="20577"/>
        <pc:sldMkLst>
          <pc:docMk/>
          <pc:sldMk cId="0" sldId="268"/>
        </pc:sldMkLst>
        <pc:spChg chg="mod">
          <ac:chgData name="Hou Tong Chan" userId="0f6fd4475837d22a" providerId="LiveId" clId="{9C635DBD-C263-45FB-A12E-2427F5C2C1D3}" dt="2026-08-05T09:07:43.251" v="1337" actId="20577"/>
          <ac:spMkLst>
            <pc:docMk/>
            <pc:sldMk cId="0" sldId="268"/>
            <ac:spMk id="3" creationId="{00000000-0000-0000-0000-000000000000}"/>
          </ac:spMkLst>
        </pc:spChg>
      </pc:sldChg>
      <pc:sldChg chg="delSp modSp mod ord">
        <pc:chgData name="Hou Tong Chan" userId="0f6fd4475837d22a" providerId="LiveId" clId="{9C635DBD-C263-45FB-A12E-2427F5C2C1D3}" dt="2026-08-05T08:59:10.727" v="1203"/>
        <pc:sldMkLst>
          <pc:docMk/>
          <pc:sldMk cId="0" sldId="269"/>
        </pc:sldMkLst>
        <pc:spChg chg="mod">
          <ac:chgData name="Hou Tong Chan" userId="0f6fd4475837d22a" providerId="LiveId" clId="{9C635DBD-C263-45FB-A12E-2427F5C2C1D3}" dt="2026-08-05T08:50:19.802" v="1172" actId="20577"/>
          <ac:spMkLst>
            <pc:docMk/>
            <pc:sldMk cId="0" sldId="269"/>
            <ac:spMk id="3" creationId="{00000000-0000-0000-0000-000000000000}"/>
          </ac:spMkLst>
        </pc:spChg>
      </pc:sldChg>
      <pc:sldChg chg="addSp delSp modSp mod ord modNotesTx">
        <pc:chgData name="Hou Tong Chan" userId="0f6fd4475837d22a" providerId="LiveId" clId="{9C635DBD-C263-45FB-A12E-2427F5C2C1D3}" dt="2026-08-05T08:59:10.727" v="1203"/>
        <pc:sldMkLst>
          <pc:docMk/>
          <pc:sldMk cId="0" sldId="270"/>
        </pc:sldMkLst>
        <pc:spChg chg="mod">
          <ac:chgData name="Hou Tong Chan" userId="0f6fd4475837d22a" providerId="LiveId" clId="{9C635DBD-C263-45FB-A12E-2427F5C2C1D3}" dt="2026-08-05T04:53:09.106" v="29" actId="20577"/>
          <ac:spMkLst>
            <pc:docMk/>
            <pc:sldMk cId="0" sldId="270"/>
            <ac:spMk id="5" creationId="{00000000-0000-0000-0000-000000000000}"/>
          </ac:spMkLst>
        </pc:spChg>
        <pc:spChg chg="mod">
          <ac:chgData name="Hou Tong Chan" userId="0f6fd4475837d22a" providerId="LiveId" clId="{9C635DBD-C263-45FB-A12E-2427F5C2C1D3}" dt="2026-08-05T04:52:49.386" v="8" actId="20577"/>
          <ac:spMkLst>
            <pc:docMk/>
            <pc:sldMk cId="0" sldId="270"/>
            <ac:spMk id="8" creationId="{00000000-0000-0000-0000-000000000000}"/>
          </ac:spMkLst>
        </pc:spChg>
        <pc:spChg chg="mod">
          <ac:chgData name="Hou Tong Chan" userId="0f6fd4475837d22a" providerId="LiveId" clId="{9C635DBD-C263-45FB-A12E-2427F5C2C1D3}" dt="2026-08-05T06:40:59.968" v="194" actId="21"/>
          <ac:spMkLst>
            <pc:docMk/>
            <pc:sldMk cId="0" sldId="270"/>
            <ac:spMk id="10" creationId="{00000000-0000-0000-0000-000000000000}"/>
          </ac:spMkLst>
        </pc:spChg>
        <pc:picChg chg="add del">
          <ac:chgData name="Hou Tong Chan" userId="0f6fd4475837d22a" providerId="LiveId" clId="{9C635DBD-C263-45FB-A12E-2427F5C2C1D3}" dt="2026-08-05T06:40:41.489" v="193" actId="478"/>
          <ac:picMkLst>
            <pc:docMk/>
            <pc:sldMk cId="0" sldId="270"/>
            <ac:picMk id="2" creationId="{00000000-0000-0000-0000-000000000000}"/>
          </ac:picMkLst>
        </pc:picChg>
      </pc:sldChg>
      <pc:sldChg chg="addSp delSp modSp mod">
        <pc:chgData name="Hou Tong Chan" userId="0f6fd4475837d22a" providerId="LiveId" clId="{9C635DBD-C263-45FB-A12E-2427F5C2C1D3}" dt="2026-08-05T08:57:13.666" v="1198" actId="1076"/>
        <pc:sldMkLst>
          <pc:docMk/>
          <pc:sldMk cId="0" sldId="271"/>
        </pc:sldMkLst>
        <pc:spChg chg="mod">
          <ac:chgData name="Hou Tong Chan" userId="0f6fd4475837d22a" providerId="LiveId" clId="{9C635DBD-C263-45FB-A12E-2427F5C2C1D3}" dt="2026-08-05T08:57:13.666" v="1198" actId="1076"/>
          <ac:spMkLst>
            <pc:docMk/>
            <pc:sldMk cId="0" sldId="271"/>
            <ac:spMk id="3" creationId="{00000000-0000-0000-0000-000000000000}"/>
          </ac:spMkLst>
        </pc:spChg>
        <pc:spChg chg="mod">
          <ac:chgData name="Hou Tong Chan" userId="0f6fd4475837d22a" providerId="LiveId" clId="{9C635DBD-C263-45FB-A12E-2427F5C2C1D3}" dt="2026-08-05T08:55:19.486" v="1194" actId="1076"/>
          <ac:spMkLst>
            <pc:docMk/>
            <pc:sldMk cId="0" sldId="271"/>
            <ac:spMk id="5" creationId="{00000000-0000-0000-0000-000000000000}"/>
          </ac:spMkLst>
        </pc:spChg>
        <pc:spChg chg="mod">
          <ac:chgData name="Hou Tong Chan" userId="0f6fd4475837d22a" providerId="LiveId" clId="{9C635DBD-C263-45FB-A12E-2427F5C2C1D3}" dt="2026-08-05T08:54:47.397" v="1184" actId="21"/>
          <ac:spMkLst>
            <pc:docMk/>
            <pc:sldMk cId="0" sldId="271"/>
            <ac:spMk id="6" creationId="{00000000-0000-0000-0000-000000000000}"/>
          </ac:spMkLst>
        </pc:spChg>
        <pc:spChg chg="mod">
          <ac:chgData name="Hou Tong Chan" userId="0f6fd4475837d22a" providerId="LiveId" clId="{9C635DBD-C263-45FB-A12E-2427F5C2C1D3}" dt="2026-08-05T08:55:22.658" v="1195" actId="1076"/>
          <ac:spMkLst>
            <pc:docMk/>
            <pc:sldMk cId="0" sldId="271"/>
            <ac:spMk id="8" creationId="{00000000-0000-0000-0000-000000000000}"/>
          </ac:spMkLst>
        </pc:spChg>
        <pc:spChg chg="mod">
          <ac:chgData name="Hou Tong Chan" userId="0f6fd4475837d22a" providerId="LiveId" clId="{9C635DBD-C263-45FB-A12E-2427F5C2C1D3}" dt="2026-08-05T08:55:26.374" v="1196" actId="1076"/>
          <ac:spMkLst>
            <pc:docMk/>
            <pc:sldMk cId="0" sldId="271"/>
            <ac:spMk id="9" creationId="{00000000-0000-0000-0000-000000000000}"/>
          </ac:spMkLst>
        </pc:spChg>
        <pc:picChg chg="add mod">
          <ac:chgData name="Hou Tong Chan" userId="0f6fd4475837d22a" providerId="LiveId" clId="{9C635DBD-C263-45FB-A12E-2427F5C2C1D3}" dt="2026-08-05T08:55:30.251" v="1197" actId="1076"/>
          <ac:picMkLst>
            <pc:docMk/>
            <pc:sldMk cId="0" sldId="271"/>
            <ac:picMk id="11" creationId="{4AA3057C-D786-D0FF-E185-482D2C2CC7F0}"/>
          </ac:picMkLst>
        </pc:picChg>
      </pc:sldChg>
      <pc:sldChg chg="delSp mod">
        <pc:chgData name="Hou Tong Chan" userId="0f6fd4475837d22a" providerId="LiveId" clId="{9C635DBD-C263-45FB-A12E-2427F5C2C1D3}" dt="2026-08-05T06:42:17.313" v="200" actId="478"/>
        <pc:sldMkLst>
          <pc:docMk/>
          <pc:sldMk cId="0" sldId="272"/>
        </pc:sldMkLst>
      </pc:sldChg>
      <pc:sldChg chg="delSp modSp mod setBg modClrScheme chgLayout modNotesTx">
        <pc:chgData name="Hou Tong Chan" userId="0f6fd4475837d22a" providerId="LiveId" clId="{9C635DBD-C263-45FB-A12E-2427F5C2C1D3}" dt="2026-08-05T08:29:29.903" v="1025" actId="20577"/>
        <pc:sldMkLst>
          <pc:docMk/>
          <pc:sldMk cId="0" sldId="273"/>
        </pc:sldMkLst>
        <pc:spChg chg="mod">
          <ac:chgData name="Hou Tong Chan" userId="0f6fd4475837d22a" providerId="LiveId" clId="{9C635DBD-C263-45FB-A12E-2427F5C2C1D3}" dt="2026-08-05T08:29:29.903" v="1025" actId="20577"/>
          <ac:spMkLst>
            <pc:docMk/>
            <pc:sldMk cId="0" sldId="273"/>
            <ac:spMk id="4" creationId="{00000000-0000-0000-0000-000000000000}"/>
          </ac:spMkLst>
        </pc:spChg>
        <pc:spChg chg="mod">
          <ac:chgData name="Hou Tong Chan" userId="0f6fd4475837d22a" providerId="LiveId" clId="{9C635DBD-C263-45FB-A12E-2427F5C2C1D3}" dt="2026-08-05T04:53:58.068" v="30" actId="6549"/>
          <ac:spMkLst>
            <pc:docMk/>
            <pc:sldMk cId="0" sldId="273"/>
            <ac:spMk id="5" creationId="{00000000-0000-0000-0000-000000000000}"/>
          </ac:spMkLst>
        </pc:spChg>
        <pc:spChg chg="mod">
          <ac:chgData name="Hou Tong Chan" userId="0f6fd4475837d22a" providerId="LiveId" clId="{9C635DBD-C263-45FB-A12E-2427F5C2C1D3}" dt="2026-08-05T07:40:17.789" v="260" actId="6549"/>
          <ac:spMkLst>
            <pc:docMk/>
            <pc:sldMk cId="0" sldId="273"/>
            <ac:spMk id="6" creationId="{00000000-0000-0000-0000-000000000000}"/>
          </ac:spMkLst>
        </pc:spChg>
        <pc:spChg chg="mod">
          <ac:chgData name="Hou Tong Chan" userId="0f6fd4475837d22a" providerId="LiveId" clId="{9C635DBD-C263-45FB-A12E-2427F5C2C1D3}" dt="2026-08-05T07:40:50.648" v="261" actId="6549"/>
          <ac:spMkLst>
            <pc:docMk/>
            <pc:sldMk cId="0" sldId="273"/>
            <ac:spMk id="7" creationId="{00000000-0000-0000-0000-000000000000}"/>
          </ac:spMkLst>
        </pc:spChg>
        <pc:spChg chg="mod">
          <ac:chgData name="Hou Tong Chan" userId="0f6fd4475837d22a" providerId="LiveId" clId="{9C635DBD-C263-45FB-A12E-2427F5C2C1D3}" dt="2026-08-05T07:41:17.891" v="265" actId="20577"/>
          <ac:spMkLst>
            <pc:docMk/>
            <pc:sldMk cId="0" sldId="273"/>
            <ac:spMk id="8" creationId="{00000000-0000-0000-0000-000000000000}"/>
          </ac:spMkLst>
        </pc:spChg>
        <pc:spChg chg="mod">
          <ac:chgData name="Hou Tong Chan" userId="0f6fd4475837d22a" providerId="LiveId" clId="{9C635DBD-C263-45FB-A12E-2427F5C2C1D3}" dt="2026-08-05T04:55:55.034" v="50" actId="404"/>
          <ac:spMkLst>
            <pc:docMk/>
            <pc:sldMk cId="0" sldId="273"/>
            <ac:spMk id="11" creationId="{00000000-0000-0000-0000-000000000000}"/>
          </ac:spMkLst>
        </pc:spChg>
      </pc:sldChg>
      <pc:sldChg chg="addSp delSp modSp mod modAnim modNotesTx">
        <pc:chgData name="Hou Tong Chan" userId="0f6fd4475837d22a" providerId="LiveId" clId="{9C635DBD-C263-45FB-A12E-2427F5C2C1D3}" dt="2026-08-05T08:29:34.366" v="1026" actId="20577"/>
        <pc:sldMkLst>
          <pc:docMk/>
          <pc:sldMk cId="0" sldId="274"/>
        </pc:sldMkLst>
        <pc:spChg chg="mod">
          <ac:chgData name="Hou Tong Chan" userId="0f6fd4475837d22a" providerId="LiveId" clId="{9C635DBD-C263-45FB-A12E-2427F5C2C1D3}" dt="2026-08-05T08:29:34.366" v="1026" actId="20577"/>
          <ac:spMkLst>
            <pc:docMk/>
            <pc:sldMk cId="0" sldId="274"/>
            <ac:spMk id="4" creationId="{00000000-0000-0000-0000-000000000000}"/>
          </ac:spMkLst>
        </pc:spChg>
        <pc:spChg chg="mod">
          <ac:chgData name="Hou Tong Chan" userId="0f6fd4475837d22a" providerId="LiveId" clId="{9C635DBD-C263-45FB-A12E-2427F5C2C1D3}" dt="2026-08-05T07:41:38.931" v="267" actId="255"/>
          <ac:spMkLst>
            <pc:docMk/>
            <pc:sldMk cId="0" sldId="274"/>
            <ac:spMk id="5" creationId="{00000000-0000-0000-0000-000000000000}"/>
          </ac:spMkLst>
        </pc:spChg>
        <pc:spChg chg="mod">
          <ac:chgData name="Hou Tong Chan" userId="0f6fd4475837d22a" providerId="LiveId" clId="{9C635DBD-C263-45FB-A12E-2427F5C2C1D3}" dt="2026-08-05T07:41:43.546" v="268" actId="255"/>
          <ac:spMkLst>
            <pc:docMk/>
            <pc:sldMk cId="0" sldId="274"/>
            <ac:spMk id="6" creationId="{00000000-0000-0000-0000-000000000000}"/>
          </ac:spMkLst>
        </pc:spChg>
        <pc:spChg chg="mod">
          <ac:chgData name="Hou Tong Chan" userId="0f6fd4475837d22a" providerId="LiveId" clId="{9C635DBD-C263-45FB-A12E-2427F5C2C1D3}" dt="2026-08-05T07:41:47.679" v="269" actId="255"/>
          <ac:spMkLst>
            <pc:docMk/>
            <pc:sldMk cId="0" sldId="274"/>
            <ac:spMk id="7" creationId="{00000000-0000-0000-0000-000000000000}"/>
          </ac:spMkLst>
        </pc:spChg>
        <pc:spChg chg="mod">
          <ac:chgData name="Hou Tong Chan" userId="0f6fd4475837d22a" providerId="LiveId" clId="{9C635DBD-C263-45FB-A12E-2427F5C2C1D3}" dt="2026-08-05T07:42:55.989" v="295" actId="20577"/>
          <ac:spMkLst>
            <pc:docMk/>
            <pc:sldMk cId="0" sldId="274"/>
            <ac:spMk id="11" creationId="{00000000-0000-0000-0000-000000000000}"/>
          </ac:spMkLst>
        </pc:spChg>
        <pc:picChg chg="add mod">
          <ac:chgData name="Hou Tong Chan" userId="0f6fd4475837d22a" providerId="LiveId" clId="{9C635DBD-C263-45FB-A12E-2427F5C2C1D3}" dt="2026-08-05T06:37:52.983" v="141" actId="1076"/>
          <ac:picMkLst>
            <pc:docMk/>
            <pc:sldMk cId="0" sldId="274"/>
            <ac:picMk id="28" creationId="{0245C9A0-6E50-A4AF-B801-BBC1EC3F07C6}"/>
          </ac:picMkLst>
        </pc:picChg>
      </pc:sldChg>
      <pc:sldChg chg="modSp mod modNotesTx">
        <pc:chgData name="Hou Tong Chan" userId="0f6fd4475837d22a" providerId="LiveId" clId="{9C635DBD-C263-45FB-A12E-2427F5C2C1D3}" dt="2026-08-05T07:44:29.850" v="316" actId="6549"/>
        <pc:sldMkLst>
          <pc:docMk/>
          <pc:sldMk cId="0" sldId="275"/>
        </pc:sldMkLst>
        <pc:spChg chg="mod">
          <ac:chgData name="Hou Tong Chan" userId="0f6fd4475837d22a" providerId="LiveId" clId="{9C635DBD-C263-45FB-A12E-2427F5C2C1D3}" dt="2026-08-05T07:43:10.297" v="296" actId="20577"/>
          <ac:spMkLst>
            <pc:docMk/>
            <pc:sldMk cId="0" sldId="275"/>
            <ac:spMk id="5" creationId="{00000000-0000-0000-0000-000000000000}"/>
          </ac:spMkLst>
        </pc:spChg>
        <pc:spChg chg="mod">
          <ac:chgData name="Hou Tong Chan" userId="0f6fd4475837d22a" providerId="LiveId" clId="{9C635DBD-C263-45FB-A12E-2427F5C2C1D3}" dt="2026-08-05T07:43:35.837" v="305" actId="6549"/>
          <ac:spMkLst>
            <pc:docMk/>
            <pc:sldMk cId="0" sldId="275"/>
            <ac:spMk id="7" creationId="{00000000-0000-0000-0000-000000000000}"/>
          </ac:spMkLst>
        </pc:spChg>
        <pc:spChg chg="mod">
          <ac:chgData name="Hou Tong Chan" userId="0f6fd4475837d22a" providerId="LiveId" clId="{9C635DBD-C263-45FB-A12E-2427F5C2C1D3}" dt="2026-08-05T07:43:44.301" v="306" actId="6549"/>
          <ac:spMkLst>
            <pc:docMk/>
            <pc:sldMk cId="0" sldId="275"/>
            <ac:spMk id="8" creationId="{00000000-0000-0000-0000-000000000000}"/>
          </ac:spMkLst>
        </pc:spChg>
        <pc:spChg chg="mod">
          <ac:chgData name="Hou Tong Chan" userId="0f6fd4475837d22a" providerId="LiveId" clId="{9C635DBD-C263-45FB-A12E-2427F5C2C1D3}" dt="2026-08-05T07:44:19.674" v="315" actId="20577"/>
          <ac:spMkLst>
            <pc:docMk/>
            <pc:sldMk cId="0" sldId="275"/>
            <ac:spMk id="11" creationId="{00000000-0000-0000-0000-000000000000}"/>
          </ac:spMkLst>
        </pc:spChg>
      </pc:sldChg>
      <pc:sldChg chg="delSp modSp mod">
        <pc:chgData name="Hou Tong Chan" userId="0f6fd4475837d22a" providerId="LiveId" clId="{9C635DBD-C263-45FB-A12E-2427F5C2C1D3}" dt="2026-08-05T08:29:48.530" v="1027" actId="20577"/>
        <pc:sldMkLst>
          <pc:docMk/>
          <pc:sldMk cId="0" sldId="276"/>
        </pc:sldMkLst>
        <pc:spChg chg="mod">
          <ac:chgData name="Hou Tong Chan" userId="0f6fd4475837d22a" providerId="LiveId" clId="{9C635DBD-C263-45FB-A12E-2427F5C2C1D3}" dt="2026-08-05T08:29:48.530" v="1027" actId="20577"/>
          <ac:spMkLst>
            <pc:docMk/>
            <pc:sldMk cId="0" sldId="276"/>
            <ac:spMk id="4" creationId="{00000000-0000-0000-0000-000000000000}"/>
          </ac:spMkLst>
        </pc:spChg>
      </pc:sldChg>
      <pc:sldChg chg="modSp add mod setBg modNotes modNotesTx">
        <pc:chgData name="Hou Tong Chan" userId="0f6fd4475837d22a" providerId="LiveId" clId="{9C635DBD-C263-45FB-A12E-2427F5C2C1D3}" dt="2026-08-05T08:29:56.367" v="1028" actId="20577"/>
        <pc:sldMkLst>
          <pc:docMk/>
          <pc:sldMk cId="0" sldId="277"/>
        </pc:sldMkLst>
        <pc:spChg chg="mod">
          <ac:chgData name="Hou Tong Chan" userId="0f6fd4475837d22a" providerId="LiveId" clId="{9C635DBD-C263-45FB-A12E-2427F5C2C1D3}" dt="2026-08-05T07:46:46.586" v="318" actId="20577"/>
          <ac:spMkLst>
            <pc:docMk/>
            <pc:sldMk cId="0" sldId="277"/>
            <ac:spMk id="3" creationId="{00000000-0000-0000-0000-000000000000}"/>
          </ac:spMkLst>
        </pc:spChg>
        <pc:spChg chg="mod">
          <ac:chgData name="Hou Tong Chan" userId="0f6fd4475837d22a" providerId="LiveId" clId="{9C635DBD-C263-45FB-A12E-2427F5C2C1D3}" dt="2026-08-05T08:29:56.367" v="1028" actId="20577"/>
          <ac:spMkLst>
            <pc:docMk/>
            <pc:sldMk cId="0" sldId="277"/>
            <ac:spMk id="4" creationId="{00000000-0000-0000-0000-000000000000}"/>
          </ac:spMkLst>
        </pc:spChg>
        <pc:spChg chg="mod">
          <ac:chgData name="Hou Tong Chan" userId="0f6fd4475837d22a" providerId="LiveId" clId="{9C635DBD-C263-45FB-A12E-2427F5C2C1D3}" dt="2026-08-05T07:49:04.973" v="326" actId="255"/>
          <ac:spMkLst>
            <pc:docMk/>
            <pc:sldMk cId="0" sldId="277"/>
            <ac:spMk id="5" creationId="{00000000-0000-0000-0000-000000000000}"/>
          </ac:spMkLst>
        </pc:spChg>
        <pc:spChg chg="mod">
          <ac:chgData name="Hou Tong Chan" userId="0f6fd4475837d22a" providerId="LiveId" clId="{9C635DBD-C263-45FB-A12E-2427F5C2C1D3}" dt="2026-08-05T07:50:25.385" v="338" actId="1076"/>
          <ac:spMkLst>
            <pc:docMk/>
            <pc:sldMk cId="0" sldId="277"/>
            <ac:spMk id="6" creationId="{00000000-0000-0000-0000-000000000000}"/>
          </ac:spMkLst>
        </pc:spChg>
        <pc:spChg chg="mod">
          <ac:chgData name="Hou Tong Chan" userId="0f6fd4475837d22a" providerId="LiveId" clId="{9C635DBD-C263-45FB-A12E-2427F5C2C1D3}" dt="2026-08-05T07:49:14.767" v="328" actId="255"/>
          <ac:spMkLst>
            <pc:docMk/>
            <pc:sldMk cId="0" sldId="277"/>
            <ac:spMk id="7" creationId="{00000000-0000-0000-0000-000000000000}"/>
          </ac:spMkLst>
        </pc:spChg>
        <pc:spChg chg="mod">
          <ac:chgData name="Hou Tong Chan" userId="0f6fd4475837d22a" providerId="LiveId" clId="{9C635DBD-C263-45FB-A12E-2427F5C2C1D3}" dt="2026-08-05T08:16:20.586" v="832" actId="20577"/>
          <ac:spMkLst>
            <pc:docMk/>
            <pc:sldMk cId="0" sldId="277"/>
            <ac:spMk id="9" creationId="{00000000-0000-0000-0000-000000000000}"/>
          </ac:spMkLst>
        </pc:spChg>
        <pc:spChg chg="mod">
          <ac:chgData name="Hou Tong Chan" userId="0f6fd4475837d22a" providerId="LiveId" clId="{9C635DBD-C263-45FB-A12E-2427F5C2C1D3}" dt="2026-08-05T07:50:04.763" v="336" actId="6549"/>
          <ac:spMkLst>
            <pc:docMk/>
            <pc:sldMk cId="0" sldId="277"/>
            <ac:spMk id="10" creationId="{00000000-0000-0000-0000-000000000000}"/>
          </ac:spMkLst>
        </pc:spChg>
        <pc:spChg chg="mod">
          <ac:chgData name="Hou Tong Chan" userId="0f6fd4475837d22a" providerId="LiveId" clId="{9C635DBD-C263-45FB-A12E-2427F5C2C1D3}" dt="2026-08-05T07:50:41.531" v="343" actId="20577"/>
          <ac:spMkLst>
            <pc:docMk/>
            <pc:sldMk cId="0" sldId="277"/>
            <ac:spMk id="12" creationId="{00000000-0000-0000-0000-000000000000}"/>
          </ac:spMkLst>
        </pc:spChg>
      </pc:sldChg>
      <pc:sldChg chg="addSp delSp modSp add mod setBg modAnim modNotes modNotesTx">
        <pc:chgData name="Hou Tong Chan" userId="0f6fd4475837d22a" providerId="LiveId" clId="{9C635DBD-C263-45FB-A12E-2427F5C2C1D3}" dt="2026-08-05T08:28:48.452" v="1022" actId="1076"/>
        <pc:sldMkLst>
          <pc:docMk/>
          <pc:sldMk cId="0" sldId="278"/>
        </pc:sldMkLst>
        <pc:spChg chg="mod">
          <ac:chgData name="Hou Tong Chan" userId="0f6fd4475837d22a" providerId="LiveId" clId="{9C635DBD-C263-45FB-A12E-2427F5C2C1D3}" dt="2026-08-05T07:50:53.404" v="344" actId="255"/>
          <ac:spMkLst>
            <pc:docMk/>
            <pc:sldMk cId="0" sldId="278"/>
            <ac:spMk id="5" creationId="{00000000-0000-0000-0000-000000000000}"/>
          </ac:spMkLst>
        </pc:spChg>
        <pc:spChg chg="mod">
          <ac:chgData name="Hou Tong Chan" userId="0f6fd4475837d22a" providerId="LiveId" clId="{9C635DBD-C263-45FB-A12E-2427F5C2C1D3}" dt="2026-08-05T08:28:48.452" v="1022" actId="1076"/>
          <ac:spMkLst>
            <pc:docMk/>
            <pc:sldMk cId="0" sldId="278"/>
            <ac:spMk id="7" creationId="{00000000-0000-0000-0000-000000000000}"/>
          </ac:spMkLst>
        </pc:spChg>
        <pc:spChg chg="mod">
          <ac:chgData name="Hou Tong Chan" userId="0f6fd4475837d22a" providerId="LiveId" clId="{9C635DBD-C263-45FB-A12E-2427F5C2C1D3}" dt="2026-08-05T07:54:05.939" v="355" actId="255"/>
          <ac:spMkLst>
            <pc:docMk/>
            <pc:sldMk cId="0" sldId="278"/>
            <ac:spMk id="8" creationId="{00000000-0000-0000-0000-000000000000}"/>
          </ac:spMkLst>
        </pc:spChg>
        <pc:picChg chg="add mod">
          <ac:chgData name="Hou Tong Chan" userId="0f6fd4475837d22a" providerId="LiveId" clId="{9C635DBD-C263-45FB-A12E-2427F5C2C1D3}" dt="2026-08-05T08:11:58.398" v="811" actId="1076"/>
          <ac:picMkLst>
            <pc:docMk/>
            <pc:sldMk cId="0" sldId="278"/>
            <ac:picMk id="10" creationId="{9EA614AC-073F-CC8E-527E-3DB92C84FBDD}"/>
          </ac:picMkLst>
        </pc:picChg>
      </pc:sldChg>
      <pc:sldChg chg="modSp add mod ord setBg modNotes">
        <pc:chgData name="Hou Tong Chan" userId="0f6fd4475837d22a" providerId="LiveId" clId="{9C635DBD-C263-45FB-A12E-2427F5C2C1D3}" dt="2026-08-05T08:31:18.740" v="1037"/>
        <pc:sldMkLst>
          <pc:docMk/>
          <pc:sldMk cId="0" sldId="280"/>
        </pc:sldMkLst>
        <pc:spChg chg="mod">
          <ac:chgData name="Hou Tong Chan" userId="0f6fd4475837d22a" providerId="LiveId" clId="{9C635DBD-C263-45FB-A12E-2427F5C2C1D3}" dt="2026-08-05T08:23:55.882" v="937" actId="20577"/>
          <ac:spMkLst>
            <pc:docMk/>
            <pc:sldMk cId="0" sldId="280"/>
            <ac:spMk id="3" creationId="{00000000-0000-0000-0000-000000000000}"/>
          </ac:spMkLst>
        </pc:spChg>
        <pc:spChg chg="mod">
          <ac:chgData name="Hou Tong Chan" userId="0f6fd4475837d22a" providerId="LiveId" clId="{9C635DBD-C263-45FB-A12E-2427F5C2C1D3}" dt="2026-08-05T08:14:46.055" v="821" actId="255"/>
          <ac:spMkLst>
            <pc:docMk/>
            <pc:sldMk cId="0" sldId="280"/>
            <ac:spMk id="5" creationId="{00000000-0000-0000-0000-000000000000}"/>
          </ac:spMkLst>
        </pc:spChg>
        <pc:spChg chg="mod">
          <ac:chgData name="Hou Tong Chan" userId="0f6fd4475837d22a" providerId="LiveId" clId="{9C635DBD-C263-45FB-A12E-2427F5C2C1D3}" dt="2026-08-05T08:17:22.740" v="834" actId="6549"/>
          <ac:spMkLst>
            <pc:docMk/>
            <pc:sldMk cId="0" sldId="280"/>
            <ac:spMk id="7" creationId="{00000000-0000-0000-0000-000000000000}"/>
          </ac:spMkLst>
        </pc:spChg>
        <pc:spChg chg="mod">
          <ac:chgData name="Hou Tong Chan" userId="0f6fd4475837d22a" providerId="LiveId" clId="{9C635DBD-C263-45FB-A12E-2427F5C2C1D3}" dt="2026-08-05T08:17:53.066" v="846" actId="20577"/>
          <ac:spMkLst>
            <pc:docMk/>
            <pc:sldMk cId="0" sldId="280"/>
            <ac:spMk id="8" creationId="{00000000-0000-0000-0000-000000000000}"/>
          </ac:spMkLst>
        </pc:spChg>
        <pc:spChg chg="mod">
          <ac:chgData name="Hou Tong Chan" userId="0f6fd4475837d22a" providerId="LiveId" clId="{9C635DBD-C263-45FB-A12E-2427F5C2C1D3}" dt="2026-08-05T08:18:10.669" v="848" actId="255"/>
          <ac:spMkLst>
            <pc:docMk/>
            <pc:sldMk cId="0" sldId="280"/>
            <ac:spMk id="11" creationId="{00000000-0000-0000-0000-000000000000}"/>
          </ac:spMkLst>
        </pc:spChg>
      </pc:sldChg>
      <pc:sldChg chg="modSp add mod ord setBg modNotes">
        <pc:chgData name="Hou Tong Chan" userId="0f6fd4475837d22a" providerId="LiveId" clId="{9C635DBD-C263-45FB-A12E-2427F5C2C1D3}" dt="2026-08-05T08:27:33.653" v="1009" actId="20577"/>
        <pc:sldMkLst>
          <pc:docMk/>
          <pc:sldMk cId="0" sldId="281"/>
        </pc:sldMkLst>
        <pc:spChg chg="mod">
          <ac:chgData name="Hou Tong Chan" userId="0f6fd4475837d22a" providerId="LiveId" clId="{9C635DBD-C263-45FB-A12E-2427F5C2C1D3}" dt="2026-08-05T08:27:33.653" v="1009" actId="20577"/>
          <ac:spMkLst>
            <pc:docMk/>
            <pc:sldMk cId="0" sldId="281"/>
            <ac:spMk id="3" creationId="{00000000-0000-0000-0000-000000000000}"/>
          </ac:spMkLst>
        </pc:spChg>
        <pc:spChg chg="mod">
          <ac:chgData name="Hou Tong Chan" userId="0f6fd4475837d22a" providerId="LiveId" clId="{9C635DBD-C263-45FB-A12E-2427F5C2C1D3}" dt="2026-08-05T08:24:20.251" v="966" actId="20577"/>
          <ac:spMkLst>
            <pc:docMk/>
            <pc:sldMk cId="0" sldId="281"/>
            <ac:spMk id="5" creationId="{00000000-0000-0000-0000-000000000000}"/>
          </ac:spMkLst>
        </pc:spChg>
        <pc:spChg chg="mod">
          <ac:chgData name="Hou Tong Chan" userId="0f6fd4475837d22a" providerId="LiveId" clId="{9C635DBD-C263-45FB-A12E-2427F5C2C1D3}" dt="2026-08-05T08:25:28.852" v="1000" actId="20577"/>
          <ac:spMkLst>
            <pc:docMk/>
            <pc:sldMk cId="0" sldId="281"/>
            <ac:spMk id="7" creationId="{00000000-0000-0000-0000-000000000000}"/>
          </ac:spMkLst>
        </pc:spChg>
        <pc:spChg chg="mod">
          <ac:chgData name="Hou Tong Chan" userId="0f6fd4475837d22a" providerId="LiveId" clId="{9C635DBD-C263-45FB-A12E-2427F5C2C1D3}" dt="2026-08-05T08:25:33.279" v="1001" actId="20577"/>
          <ac:spMkLst>
            <pc:docMk/>
            <pc:sldMk cId="0" sldId="281"/>
            <ac:spMk id="10" creationId="{00000000-0000-0000-0000-000000000000}"/>
          </ac:spMkLst>
        </pc:spChg>
        <pc:spChg chg="mod">
          <ac:chgData name="Hou Tong Chan" userId="0f6fd4475837d22a" providerId="LiveId" clId="{9C635DBD-C263-45FB-A12E-2427F5C2C1D3}" dt="2026-08-05T08:26:01.706" v="1002" actId="20577"/>
          <ac:spMkLst>
            <pc:docMk/>
            <pc:sldMk cId="0" sldId="281"/>
            <ac:spMk id="11" creationId="{00000000-0000-0000-0000-000000000000}"/>
          </ac:spMkLst>
        </pc:spChg>
      </pc:sldChg>
      <pc:sldChg chg="modSp add mod ord setBg modNotes">
        <pc:chgData name="Hou Tong Chan" userId="0f6fd4475837d22a" providerId="LiveId" clId="{9C635DBD-C263-45FB-A12E-2427F5C2C1D3}" dt="2026-08-05T08:31:05.322" v="1035" actId="14100"/>
        <pc:sldMkLst>
          <pc:docMk/>
          <pc:sldMk cId="0" sldId="282"/>
        </pc:sldMkLst>
        <pc:spChg chg="mod">
          <ac:chgData name="Hou Tong Chan" userId="0f6fd4475837d22a" providerId="LiveId" clId="{9C635DBD-C263-45FB-A12E-2427F5C2C1D3}" dt="2026-08-05T08:30:03.166" v="1029" actId="20577"/>
          <ac:spMkLst>
            <pc:docMk/>
            <pc:sldMk cId="0" sldId="282"/>
            <ac:spMk id="4" creationId="{00000000-0000-0000-0000-000000000000}"/>
          </ac:spMkLst>
        </pc:spChg>
        <pc:spChg chg="mod">
          <ac:chgData name="Hou Tong Chan" userId="0f6fd4475837d22a" providerId="LiveId" clId="{9C635DBD-C263-45FB-A12E-2427F5C2C1D3}" dt="2026-08-05T08:31:01.255" v="1034" actId="14100"/>
          <ac:spMkLst>
            <pc:docMk/>
            <pc:sldMk cId="0" sldId="282"/>
            <ac:spMk id="5" creationId="{00000000-0000-0000-0000-000000000000}"/>
          </ac:spMkLst>
        </pc:spChg>
        <pc:spChg chg="mod">
          <ac:chgData name="Hou Tong Chan" userId="0f6fd4475837d22a" providerId="LiveId" clId="{9C635DBD-C263-45FB-A12E-2427F5C2C1D3}" dt="2026-08-05T08:30:23.482" v="1031" actId="255"/>
          <ac:spMkLst>
            <pc:docMk/>
            <pc:sldMk cId="0" sldId="282"/>
            <ac:spMk id="6" creationId="{00000000-0000-0000-0000-000000000000}"/>
          </ac:spMkLst>
        </pc:spChg>
        <pc:spChg chg="mod">
          <ac:chgData name="Hou Tong Chan" userId="0f6fd4475837d22a" providerId="LiveId" clId="{9C635DBD-C263-45FB-A12E-2427F5C2C1D3}" dt="2026-08-05T08:31:05.322" v="1035" actId="14100"/>
          <ac:spMkLst>
            <pc:docMk/>
            <pc:sldMk cId="0" sldId="282"/>
            <ac:spMk id="7" creationId="{00000000-0000-0000-0000-000000000000}"/>
          </ac:spMkLst>
        </pc:spChg>
        <pc:spChg chg="mod">
          <ac:chgData name="Hou Tong Chan" userId="0f6fd4475837d22a" providerId="LiveId" clId="{9C635DBD-C263-45FB-A12E-2427F5C2C1D3}" dt="2026-08-05T08:30:38.431" v="1033" actId="255"/>
          <ac:spMkLst>
            <pc:docMk/>
            <pc:sldMk cId="0" sldId="282"/>
            <ac:spMk id="10" creationId="{00000000-0000-0000-0000-000000000000}"/>
          </ac:spMkLst>
        </pc:spChg>
      </pc:sldChg>
      <pc:sldChg chg="add ord">
        <pc:chgData name="Hou Tong Chan" userId="0f6fd4475837d22a" providerId="LiveId" clId="{9C635DBD-C263-45FB-A12E-2427F5C2C1D3}" dt="2026-08-05T06:24:08.683" v="113"/>
        <pc:sldMkLst>
          <pc:docMk/>
          <pc:sldMk cId="0" sldId="313"/>
        </pc:sldMkLst>
      </pc:sldChg>
      <pc:sldChg chg="addSp modSp new mod">
        <pc:chgData name="Hou Tong Chan" userId="0f6fd4475837d22a" providerId="LiveId" clId="{9C635DBD-C263-45FB-A12E-2427F5C2C1D3}" dt="2026-08-05T09:08:18.786" v="1338" actId="1076"/>
        <pc:sldMkLst>
          <pc:docMk/>
          <pc:sldMk cId="2974035646" sldId="314"/>
        </pc:sldMkLst>
        <pc:picChg chg="add mod">
          <ac:chgData name="Hou Tong Chan" userId="0f6fd4475837d22a" providerId="LiveId" clId="{9C635DBD-C263-45FB-A12E-2427F5C2C1D3}" dt="2026-08-05T09:08:18.786" v="1338" actId="1076"/>
          <ac:picMkLst>
            <pc:docMk/>
            <pc:sldMk cId="2974035646" sldId="314"/>
            <ac:picMk id="3" creationId="{C684B4A5-D928-489D-AB20-7FFFACF17A81}"/>
          </ac:picMkLst>
        </pc:picChg>
      </pc:sldChg>
      <pc:sldChg chg="addSp delSp modSp new mod setBg">
        <pc:chgData name="Hou Tong Chan" userId="0f6fd4475837d22a" providerId="LiveId" clId="{9C635DBD-C263-45FB-A12E-2427F5C2C1D3}" dt="2026-08-05T08:28:22.866" v="1021"/>
        <pc:sldMkLst>
          <pc:docMk/>
          <pc:sldMk cId="1856830201" sldId="315"/>
        </pc:sldMkLst>
        <pc:spChg chg="add mod">
          <ac:chgData name="Hou Tong Chan" userId="0f6fd4475837d22a" providerId="LiveId" clId="{9C635DBD-C263-45FB-A12E-2427F5C2C1D3}" dt="2026-08-05T08:13:46.506" v="817" actId="1076"/>
          <ac:spMkLst>
            <pc:docMk/>
            <pc:sldMk cId="1856830201" sldId="315"/>
            <ac:spMk id="5" creationId="{A119730E-E0CD-6021-5615-2184E15D3964}"/>
          </ac:spMkLst>
        </pc:spChg>
        <pc:picChg chg="add mod">
          <ac:chgData name="Hou Tong Chan" userId="0f6fd4475837d22a" providerId="LiveId" clId="{9C635DBD-C263-45FB-A12E-2427F5C2C1D3}" dt="2026-08-05T08:13:38.561" v="815" actId="26606"/>
          <ac:picMkLst>
            <pc:docMk/>
            <pc:sldMk cId="1856830201" sldId="315"/>
            <ac:picMk id="3" creationId="{7AB18D42-CEF7-CCB7-4450-EBFD3883ECDB}"/>
          </ac:picMkLst>
        </pc:picChg>
      </pc:sldChg>
      <pc:sldChg chg="delSp modSp add mod ord setBg modNotes">
        <pc:chgData name="Hou Tong Chan" userId="0f6fd4475837d22a" providerId="LiveId" clId="{9C635DBD-C263-45FB-A12E-2427F5C2C1D3}" dt="2026-08-05T09:05:33.550" v="1328" actId="1076"/>
        <pc:sldMkLst>
          <pc:docMk/>
          <pc:sldMk cId="0" sldId="316"/>
        </pc:sldMkLst>
        <pc:spChg chg="mod">
          <ac:chgData name="Hou Tong Chan" userId="0f6fd4475837d22a" providerId="LiveId" clId="{9C635DBD-C263-45FB-A12E-2427F5C2C1D3}" dt="2026-08-05T09:04:59.245" v="1321" actId="255"/>
          <ac:spMkLst>
            <pc:docMk/>
            <pc:sldMk cId="0" sldId="316"/>
            <ac:spMk id="5" creationId="{00000000-0000-0000-0000-000000000000}"/>
          </ac:spMkLst>
        </pc:spChg>
        <pc:spChg chg="mod">
          <ac:chgData name="Hou Tong Chan" userId="0f6fd4475837d22a" providerId="LiveId" clId="{9C635DBD-C263-45FB-A12E-2427F5C2C1D3}" dt="2026-08-05T09:05:03.800" v="1322" actId="255"/>
          <ac:spMkLst>
            <pc:docMk/>
            <pc:sldMk cId="0" sldId="316"/>
            <ac:spMk id="6" creationId="{00000000-0000-0000-0000-000000000000}"/>
          </ac:spMkLst>
        </pc:spChg>
        <pc:spChg chg="mod">
          <ac:chgData name="Hou Tong Chan" userId="0f6fd4475837d22a" providerId="LiveId" clId="{9C635DBD-C263-45FB-A12E-2427F5C2C1D3}" dt="2026-08-05T09:02:14.522" v="1208" actId="1076"/>
          <ac:spMkLst>
            <pc:docMk/>
            <pc:sldMk cId="0" sldId="316"/>
            <ac:spMk id="10" creationId="{00000000-0000-0000-0000-000000000000}"/>
          </ac:spMkLst>
        </pc:spChg>
        <pc:spChg chg="mod">
          <ac:chgData name="Hou Tong Chan" userId="0f6fd4475837d22a" providerId="LiveId" clId="{9C635DBD-C263-45FB-A12E-2427F5C2C1D3}" dt="2026-08-05T09:05:08.670" v="1323" actId="1076"/>
          <ac:spMkLst>
            <pc:docMk/>
            <pc:sldMk cId="0" sldId="316"/>
            <ac:spMk id="11" creationId="{00000000-0000-0000-0000-000000000000}"/>
          </ac:spMkLst>
        </pc:spChg>
        <pc:spChg chg="mod">
          <ac:chgData name="Hou Tong Chan" userId="0f6fd4475837d22a" providerId="LiveId" clId="{9C635DBD-C263-45FB-A12E-2427F5C2C1D3}" dt="2026-08-05T09:05:33.550" v="1328" actId="1076"/>
          <ac:spMkLst>
            <pc:docMk/>
            <pc:sldMk cId="0" sldId="316"/>
            <ac:spMk id="12" creationId="{00000000-0000-0000-0000-000000000000}"/>
          </ac:spMkLst>
        </pc:spChg>
        <pc:spChg chg="mod">
          <ac:chgData name="Hou Tong Chan" userId="0f6fd4475837d22a" providerId="LiveId" clId="{9C635DBD-C263-45FB-A12E-2427F5C2C1D3}" dt="2026-08-05T09:05:25.110" v="1325" actId="255"/>
          <ac:spMkLst>
            <pc:docMk/>
            <pc:sldMk cId="0" sldId="316"/>
            <ac:spMk id="13" creationId="{00000000-0000-0000-0000-000000000000}"/>
          </ac:spMkLst>
        </pc:spChg>
      </pc:sldChg>
      <pc:sldChg chg="add ord setBg modNotes">
        <pc:chgData name="Hou Tong Chan" userId="0f6fd4475837d22a" providerId="LiveId" clId="{9C635DBD-C263-45FB-A12E-2427F5C2C1D3}" dt="2026-08-05T09:07:13.010" v="1333"/>
        <pc:sldMkLst>
          <pc:docMk/>
          <pc:sldMk cId="0" sldId="317"/>
        </pc:sldMkLst>
      </pc:sldChg>
      <pc:sldMasterChg chg="setBg modSldLayout">
        <pc:chgData name="Hou Tong Chan" userId="0f6fd4475837d22a" providerId="LiveId" clId="{9C635DBD-C263-45FB-A12E-2427F5C2C1D3}" dt="2026-08-05T06:48:15.756" v="210"/>
        <pc:sldMasterMkLst>
          <pc:docMk/>
          <pc:sldMasterMk cId="0" sldId="2147483648"/>
        </pc:sldMasterMkLst>
        <pc:sldLayoutChg chg="setBg">
          <pc:chgData name="Hou Tong Chan" userId="0f6fd4475837d22a" providerId="LiveId" clId="{9C635DBD-C263-45FB-A12E-2427F5C2C1D3}" dt="2026-08-05T06:48:15.756" v="210"/>
          <pc:sldLayoutMkLst>
            <pc:docMk/>
            <pc:sldMasterMk cId="0" sldId="2147483648"/>
            <pc:sldLayoutMk cId="0" sldId="2147483649"/>
          </pc:sldLayoutMkLst>
        </pc:sldLayoutChg>
        <pc:sldLayoutChg chg="setBg">
          <pc:chgData name="Hou Tong Chan" userId="0f6fd4475837d22a" providerId="LiveId" clId="{9C635DBD-C263-45FB-A12E-2427F5C2C1D3}" dt="2026-08-05T06:48:15.756" v="210"/>
          <pc:sldLayoutMkLst>
            <pc:docMk/>
            <pc:sldMasterMk cId="0" sldId="2147483648"/>
            <pc:sldLayoutMk cId="4107339225" sldId="2147483650"/>
          </pc:sldLayoutMkLst>
        </pc:sldLayoutChg>
        <pc:sldLayoutChg chg="setBg">
          <pc:chgData name="Hou Tong Chan" userId="0f6fd4475837d22a" providerId="LiveId" clId="{9C635DBD-C263-45FB-A12E-2427F5C2C1D3}" dt="2026-08-05T06:48:15.756" v="210"/>
          <pc:sldLayoutMkLst>
            <pc:docMk/>
            <pc:sldMasterMk cId="0" sldId="2147483648"/>
            <pc:sldLayoutMk cId="3799928486" sldId="2147483651"/>
          </pc:sldLayoutMkLst>
        </pc:sldLayoutChg>
      </pc:sldMasterChg>
    </pc:docChg>
  </pc:docChgLst>
  <pc:docChgLst>
    <pc:chgData name="Hou Tong Chan" userId="0f6fd4475837d22a" providerId="LiveId" clId="{FE6190D1-85EE-4D61-B713-493B3895EF92}"/>
    <pc:docChg chg="custSel addSld delSld modSld">
      <pc:chgData name="Hou Tong Chan" userId="0f6fd4475837d22a" providerId="LiveId" clId="{FE6190D1-85EE-4D61-B713-493B3895EF92}" dt="2026-08-12T01:08:35.148" v="819"/>
      <pc:docMkLst>
        <pc:docMk/>
      </pc:docMkLst>
      <pc:sldChg chg="delSp modSp mod modNotesTx">
        <pc:chgData name="Hou Tong Chan" userId="0f6fd4475837d22a" providerId="LiveId" clId="{FE6190D1-85EE-4D61-B713-493B3895EF92}" dt="2026-08-08T02:57:06.802" v="207"/>
        <pc:sldMkLst>
          <pc:docMk/>
          <pc:sldMk cId="0" sldId="256"/>
        </pc:sldMkLst>
        <pc:spChg chg="mod">
          <ac:chgData name="Hou Tong Chan" userId="0f6fd4475837d22a" providerId="LiveId" clId="{FE6190D1-85EE-4D61-B713-493B3895EF92}" dt="2026-08-08T02:57:06.802" v="207"/>
          <ac:spMkLst>
            <pc:docMk/>
            <pc:sldMk cId="0" sldId="256"/>
            <ac:spMk id="4" creationId="{00000000-0000-0000-0000-000000000000}"/>
          </ac:spMkLst>
        </pc:spChg>
      </pc:sldChg>
      <pc:sldChg chg="modNotesTx">
        <pc:chgData name="Hou Tong Chan" userId="0f6fd4475837d22a" providerId="LiveId" clId="{FE6190D1-85EE-4D61-B713-493B3895EF92}" dt="2026-08-05T09:42:18.681" v="127" actId="20577"/>
        <pc:sldMkLst>
          <pc:docMk/>
          <pc:sldMk cId="0" sldId="257"/>
        </pc:sldMkLst>
      </pc:sldChg>
      <pc:sldChg chg="modSp mod modNotesTx">
        <pc:chgData name="Hou Tong Chan" userId="0f6fd4475837d22a" providerId="LiveId" clId="{FE6190D1-85EE-4D61-B713-493B3895EF92}" dt="2026-08-12T00:59:00.989" v="528" actId="20577"/>
        <pc:sldMkLst>
          <pc:docMk/>
          <pc:sldMk cId="0" sldId="261"/>
        </pc:sldMkLst>
        <pc:spChg chg="mod">
          <ac:chgData name="Hou Tong Chan" userId="0f6fd4475837d22a" providerId="LiveId" clId="{FE6190D1-85EE-4D61-B713-493B3895EF92}" dt="2026-08-12T00:55:23.833" v="515"/>
          <ac:spMkLst>
            <pc:docMk/>
            <pc:sldMk cId="0" sldId="261"/>
            <ac:spMk id="14" creationId="{00000000-0000-0000-0000-000000000000}"/>
          </ac:spMkLst>
        </pc:spChg>
      </pc:sldChg>
      <pc:sldChg chg="modSp mod modNotesTx">
        <pc:chgData name="Hou Tong Chan" userId="0f6fd4475837d22a" providerId="LiveId" clId="{FE6190D1-85EE-4D61-B713-493B3895EF92}" dt="2026-08-08T03:53:29.146" v="439"/>
        <pc:sldMkLst>
          <pc:docMk/>
          <pc:sldMk cId="0" sldId="262"/>
        </pc:sldMkLst>
        <pc:spChg chg="mod">
          <ac:chgData name="Hou Tong Chan" userId="0f6fd4475837d22a" providerId="LiveId" clId="{FE6190D1-85EE-4D61-B713-493B3895EF92}" dt="2026-08-08T03:53:29.146" v="439"/>
          <ac:spMkLst>
            <pc:docMk/>
            <pc:sldMk cId="0" sldId="262"/>
            <ac:spMk id="6" creationId="{00000000-0000-0000-0000-000000000000}"/>
          </ac:spMkLst>
        </pc:spChg>
      </pc:sldChg>
      <pc:sldChg chg="modNotesTx">
        <pc:chgData name="Hou Tong Chan" userId="0f6fd4475837d22a" providerId="LiveId" clId="{FE6190D1-85EE-4D61-B713-493B3895EF92}" dt="2026-08-05T09:14:28.736" v="13" actId="20577"/>
        <pc:sldMkLst>
          <pc:docMk/>
          <pc:sldMk cId="0" sldId="263"/>
        </pc:sldMkLst>
      </pc:sldChg>
      <pc:sldChg chg="modSp mod">
        <pc:chgData name="Hou Tong Chan" userId="0f6fd4475837d22a" providerId="LiveId" clId="{FE6190D1-85EE-4D61-B713-493B3895EF92}" dt="2026-08-08T03:53:50.015" v="463"/>
        <pc:sldMkLst>
          <pc:docMk/>
          <pc:sldMk cId="0" sldId="268"/>
        </pc:sldMkLst>
        <pc:spChg chg="mod">
          <ac:chgData name="Hou Tong Chan" userId="0f6fd4475837d22a" providerId="LiveId" clId="{FE6190D1-85EE-4D61-B713-493B3895EF92}" dt="2026-08-08T03:53:50.015" v="463"/>
          <ac:spMkLst>
            <pc:docMk/>
            <pc:sldMk cId="0" sldId="268"/>
            <ac:spMk id="4" creationId="{00000000-0000-0000-0000-000000000000}"/>
          </ac:spMkLst>
        </pc:spChg>
        <pc:spChg chg="mod">
          <ac:chgData name="Hou Tong Chan" userId="0f6fd4475837d22a" providerId="LiveId" clId="{FE6190D1-85EE-4D61-B713-493B3895EF92}" dt="2026-08-05T09:54:13.451" v="167"/>
          <ac:spMkLst>
            <pc:docMk/>
            <pc:sldMk cId="0" sldId="268"/>
            <ac:spMk id="10" creationId="{00000000-0000-0000-0000-000000000000}"/>
          </ac:spMkLst>
        </pc:spChg>
        <pc:spChg chg="mod">
          <ac:chgData name="Hou Tong Chan" userId="0f6fd4475837d22a" providerId="LiveId" clId="{FE6190D1-85EE-4D61-B713-493B3895EF92}" dt="2026-08-05T10:01:41.505" v="171" actId="122"/>
          <ac:spMkLst>
            <pc:docMk/>
            <pc:sldMk cId="0" sldId="268"/>
            <ac:spMk id="14" creationId="{00000000-0000-0000-0000-000000000000}"/>
          </ac:spMkLst>
        </pc:spChg>
      </pc:sldChg>
      <pc:sldChg chg="modSp mod">
        <pc:chgData name="Hou Tong Chan" userId="0f6fd4475837d22a" providerId="LiveId" clId="{FE6190D1-85EE-4D61-B713-493B3895EF92}" dt="2026-08-08T03:00:42.225" v="302"/>
        <pc:sldMkLst>
          <pc:docMk/>
          <pc:sldMk cId="0" sldId="270"/>
        </pc:sldMkLst>
        <pc:spChg chg="mod">
          <ac:chgData name="Hou Tong Chan" userId="0f6fd4475837d22a" providerId="LiveId" clId="{FE6190D1-85EE-4D61-B713-493B3895EF92}" dt="2026-08-08T03:00:42.225" v="302"/>
          <ac:spMkLst>
            <pc:docMk/>
            <pc:sldMk cId="0" sldId="270"/>
            <ac:spMk id="5" creationId="{00000000-0000-0000-0000-000000000000}"/>
          </ac:spMkLst>
        </pc:spChg>
      </pc:sldChg>
      <pc:sldChg chg="modSp add mod setBg modNotes modNotesTx">
        <pc:chgData name="Hou Tong Chan" userId="0f6fd4475837d22a" providerId="LiveId" clId="{FE6190D1-85EE-4D61-B713-493B3895EF92}" dt="2026-08-08T02:58:11.446" v="246"/>
        <pc:sldMkLst>
          <pc:docMk/>
          <pc:sldMk cId="0" sldId="273"/>
        </pc:sldMkLst>
        <pc:spChg chg="mod">
          <ac:chgData name="Hou Tong Chan" userId="0f6fd4475837d22a" providerId="LiveId" clId="{FE6190D1-85EE-4D61-B713-493B3895EF92}" dt="2026-08-08T02:57:47.557" v="224" actId="20577"/>
          <ac:spMkLst>
            <pc:docMk/>
            <pc:sldMk cId="0" sldId="273"/>
            <ac:spMk id="3" creationId="{00000000-0000-0000-0000-000000000000}"/>
          </ac:spMkLst>
        </pc:spChg>
        <pc:spChg chg="mod">
          <ac:chgData name="Hou Tong Chan" userId="0f6fd4475837d22a" providerId="LiveId" clId="{FE6190D1-85EE-4D61-B713-493B3895EF92}" dt="2026-08-08T02:58:11.446" v="246"/>
          <ac:spMkLst>
            <pc:docMk/>
            <pc:sldMk cId="0" sldId="273"/>
            <ac:spMk id="8" creationId="{00000000-0000-0000-0000-000000000000}"/>
          </ac:spMkLst>
        </pc:spChg>
      </pc:sldChg>
      <pc:sldChg chg="add setBg modNotes modNotesTx">
        <pc:chgData name="Hou Tong Chan" userId="0f6fd4475837d22a" providerId="LiveId" clId="{FE6190D1-85EE-4D61-B713-493B3895EF92}" dt="2026-08-05T09:15:53.987" v="62"/>
        <pc:sldMkLst>
          <pc:docMk/>
          <pc:sldMk cId="0" sldId="274"/>
        </pc:sldMkLst>
      </pc:sldChg>
      <pc:sldChg chg="modSp add mod setBg modNotes">
        <pc:chgData name="Hou Tong Chan" userId="0f6fd4475837d22a" providerId="LiveId" clId="{FE6190D1-85EE-4D61-B713-493B3895EF92}" dt="2026-08-08T02:59:31.221" v="258"/>
        <pc:sldMkLst>
          <pc:docMk/>
          <pc:sldMk cId="0" sldId="275"/>
        </pc:sldMkLst>
        <pc:spChg chg="mod">
          <ac:chgData name="Hou Tong Chan" userId="0f6fd4475837d22a" providerId="LiveId" clId="{FE6190D1-85EE-4D61-B713-493B3895EF92}" dt="2026-08-08T02:59:31.221" v="258"/>
          <ac:spMkLst>
            <pc:docMk/>
            <pc:sldMk cId="0" sldId="275"/>
            <ac:spMk id="11" creationId="{00000000-0000-0000-0000-000000000000}"/>
          </ac:spMkLst>
        </pc:spChg>
      </pc:sldChg>
      <pc:sldChg chg="add setBg modNotes modNotesTx">
        <pc:chgData name="Hou Tong Chan" userId="0f6fd4475837d22a" providerId="LiveId" clId="{FE6190D1-85EE-4D61-B713-493B3895EF92}" dt="2026-08-05T09:15:53.987" v="62"/>
        <pc:sldMkLst>
          <pc:docMk/>
          <pc:sldMk cId="0" sldId="276"/>
        </pc:sldMkLst>
      </pc:sldChg>
      <pc:sldChg chg="modNotes">
        <pc:chgData name="Hou Tong Chan" userId="0f6fd4475837d22a" providerId="LiveId" clId="{FE6190D1-85EE-4D61-B713-493B3895EF92}" dt="2026-08-05T09:15:53.987" v="62"/>
        <pc:sldMkLst>
          <pc:docMk/>
          <pc:sldMk cId="0" sldId="277"/>
        </pc:sldMkLst>
      </pc:sldChg>
      <pc:sldChg chg="modNotes">
        <pc:chgData name="Hou Tong Chan" userId="0f6fd4475837d22a" providerId="LiveId" clId="{FE6190D1-85EE-4D61-B713-493B3895EF92}" dt="2026-08-05T09:15:53.987" v="62"/>
        <pc:sldMkLst>
          <pc:docMk/>
          <pc:sldMk cId="0" sldId="278"/>
        </pc:sldMkLst>
      </pc:sldChg>
      <pc:sldChg chg="modNotes modNotesTx">
        <pc:chgData name="Hou Tong Chan" userId="0f6fd4475837d22a" providerId="LiveId" clId="{FE6190D1-85EE-4D61-B713-493B3895EF92}" dt="2026-08-05T09:15:53.987" v="62"/>
        <pc:sldMkLst>
          <pc:docMk/>
          <pc:sldMk cId="0" sldId="280"/>
        </pc:sldMkLst>
      </pc:sldChg>
      <pc:sldChg chg="modSp mod modNotes modNotesTx">
        <pc:chgData name="Hou Tong Chan" userId="0f6fd4475837d22a" providerId="LiveId" clId="{FE6190D1-85EE-4D61-B713-493B3895EF92}" dt="2026-08-05T09:15:53.987" v="62"/>
        <pc:sldMkLst>
          <pc:docMk/>
          <pc:sldMk cId="0" sldId="281"/>
        </pc:sldMkLst>
        <pc:spChg chg="mod">
          <ac:chgData name="Hou Tong Chan" userId="0f6fd4475837d22a" providerId="LiveId" clId="{FE6190D1-85EE-4D61-B713-493B3895EF92}" dt="2026-08-05T09:15:11.771" v="60"/>
          <ac:spMkLst>
            <pc:docMk/>
            <pc:sldMk cId="0" sldId="281"/>
            <ac:spMk id="5" creationId="{00000000-0000-0000-0000-000000000000}"/>
          </ac:spMkLst>
        </pc:spChg>
      </pc:sldChg>
      <pc:sldChg chg="modNotes modNotesTx">
        <pc:chgData name="Hou Tong Chan" userId="0f6fd4475837d22a" providerId="LiveId" clId="{FE6190D1-85EE-4D61-B713-493B3895EF92}" dt="2026-08-05T09:15:53.987" v="62"/>
        <pc:sldMkLst>
          <pc:docMk/>
          <pc:sldMk cId="0" sldId="282"/>
        </pc:sldMkLst>
      </pc:sldChg>
      <pc:sldChg chg="addSp delSp modSp mod modAnim">
        <pc:chgData name="Hou Tong Chan" userId="0f6fd4475837d22a" providerId="LiveId" clId="{FE6190D1-85EE-4D61-B713-493B3895EF92}" dt="2026-08-08T03:17:20.357" v="415" actId="255"/>
        <pc:sldMkLst>
          <pc:docMk/>
          <pc:sldMk cId="0" sldId="313"/>
        </pc:sldMkLst>
        <pc:spChg chg="add mod">
          <ac:chgData name="Hou Tong Chan" userId="0f6fd4475837d22a" providerId="LiveId" clId="{FE6190D1-85EE-4D61-B713-493B3895EF92}" dt="2026-08-08T03:13:49.781" v="371" actId="1076"/>
          <ac:spMkLst>
            <pc:docMk/>
            <pc:sldMk cId="0" sldId="313"/>
            <ac:spMk id="4" creationId="{B245D010-D35F-BD6A-0E74-545469486E2A}"/>
          </ac:spMkLst>
        </pc:spChg>
        <pc:spChg chg="add mod">
          <ac:chgData name="Hou Tong Chan" userId="0f6fd4475837d22a" providerId="LiveId" clId="{FE6190D1-85EE-4D61-B713-493B3895EF92}" dt="2026-08-08T03:14:06.344" v="402"/>
          <ac:spMkLst>
            <pc:docMk/>
            <pc:sldMk cId="0" sldId="313"/>
            <ac:spMk id="6" creationId="{CE5E89CA-E094-037F-52C3-3930CD764A5C}"/>
          </ac:spMkLst>
        </pc:spChg>
        <pc:spChg chg="add mod">
          <ac:chgData name="Hou Tong Chan" userId="0f6fd4475837d22a" providerId="LiveId" clId="{FE6190D1-85EE-4D61-B713-493B3895EF92}" dt="2026-08-08T03:15:15.734" v="405" actId="1076"/>
          <ac:spMkLst>
            <pc:docMk/>
            <pc:sldMk cId="0" sldId="313"/>
            <ac:spMk id="7" creationId="{8A74FAA5-643D-CAB8-4EC4-D0BF47EFCA11}"/>
          </ac:spMkLst>
        </pc:spChg>
        <pc:spChg chg="add mod">
          <ac:chgData name="Hou Tong Chan" userId="0f6fd4475837d22a" providerId="LiveId" clId="{FE6190D1-85EE-4D61-B713-493B3895EF92}" dt="2026-08-08T03:15:22.239" v="407" actId="1076"/>
          <ac:spMkLst>
            <pc:docMk/>
            <pc:sldMk cId="0" sldId="313"/>
            <ac:spMk id="9" creationId="{DCD045C3-9703-E09E-0CB4-42E178AAA49B}"/>
          </ac:spMkLst>
        </pc:spChg>
        <pc:spChg chg="add mod">
          <ac:chgData name="Hou Tong Chan" userId="0f6fd4475837d22a" providerId="LiveId" clId="{FE6190D1-85EE-4D61-B713-493B3895EF92}" dt="2026-08-08T03:17:20.357" v="415" actId="255"/>
          <ac:spMkLst>
            <pc:docMk/>
            <pc:sldMk cId="0" sldId="313"/>
            <ac:spMk id="11" creationId="{D4009387-E131-46D3-939A-91933FB16A4D}"/>
          </ac:spMkLst>
        </pc:spChg>
        <pc:picChg chg="add mod">
          <ac:chgData name="Hou Tong Chan" userId="0f6fd4475837d22a" providerId="LiveId" clId="{FE6190D1-85EE-4D61-B713-493B3895EF92}" dt="2026-08-08T03:03:41.652" v="310" actId="1076"/>
          <ac:picMkLst>
            <pc:docMk/>
            <pc:sldMk cId="0" sldId="313"/>
            <ac:picMk id="3" creationId="{623C46D4-DD6B-E092-1475-BE7C36197309}"/>
          </ac:picMkLst>
        </pc:picChg>
      </pc:sldChg>
      <pc:sldChg chg="modNotes">
        <pc:chgData name="Hou Tong Chan" userId="0f6fd4475837d22a" providerId="LiveId" clId="{FE6190D1-85EE-4D61-B713-493B3895EF92}" dt="2026-08-05T09:15:53.987" v="62"/>
        <pc:sldMkLst>
          <pc:docMk/>
          <pc:sldMk cId="0" sldId="316"/>
        </pc:sldMkLst>
      </pc:sldChg>
      <pc:sldChg chg="addSp delSp modSp mod modNotes modNotesTx">
        <pc:chgData name="Hou Tong Chan" userId="0f6fd4475837d22a" providerId="LiveId" clId="{FE6190D1-85EE-4D61-B713-493B3895EF92}" dt="2026-08-12T01:08:35.148" v="819"/>
        <pc:sldMkLst>
          <pc:docMk/>
          <pc:sldMk cId="0" sldId="317"/>
        </pc:sldMkLst>
        <pc:spChg chg="mod">
          <ac:chgData name="Hou Tong Chan" userId="0f6fd4475837d22a" providerId="LiveId" clId="{FE6190D1-85EE-4D61-B713-493B3895EF92}" dt="2026-08-12T01:08:35.148" v="819"/>
          <ac:spMkLst>
            <pc:docMk/>
            <pc:sldMk cId="0" sldId="317"/>
            <ac:spMk id="12" creationId="{00000000-0000-0000-0000-000000000000}"/>
          </ac:spMkLst>
        </pc:spChg>
        <pc:picChg chg="add mod">
          <ac:chgData name="Hou Tong Chan" userId="0f6fd4475837d22a" providerId="LiveId" clId="{FE6190D1-85EE-4D61-B713-493B3895EF92}" dt="2026-08-08T03:58:00.484" v="481" actId="1036"/>
          <ac:picMkLst>
            <pc:docMk/>
            <pc:sldMk cId="0" sldId="317"/>
            <ac:picMk id="15" creationId="{BACD5DD4-6B76-3B0E-773D-1F3450BD0FE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5878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4706D-CC62-764F-BB82-29A517D5D235}"/>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FEAD495A-634F-CC33-FD6F-52C51F0C19DC}"/>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5BB81BFB-F1A0-2722-161F-463A2E0D1B22}"/>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1AC5944D-CCFA-BB8C-A38A-5169B874FBC8}"/>
              </a:ext>
            </a:extLst>
          </p:cNvPr>
          <p:cNvSpPr>
            <a:spLocks noGrp="1" noRot="1" noChangeAspect="1"/>
          </p:cNvSpPr>
          <p:nvPr>
            <p:ph type="sldImg" idx="2"/>
          </p:nvPr>
        </p:nvSpPr>
        <p:spPr>
          <a:xfrm>
            <a:off x="2273300" y="512763"/>
            <a:ext cx="45974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B42886D5-CCA9-8D67-50B5-4B2210095866}"/>
              </a:ext>
            </a:extLst>
          </p:cNvPr>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CN" dirty="0"/>
              <a:t>Recomendação geral: Ajustar os focos do currículo de acordo com os professores e os alunos. Os docentes que não sejam da especialidade de História podem abordar os conteúdos históricos de forma breve, promovendo mais momentos de discussão e partilha entre professor e alunos.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altLang="zh-HK"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CN" dirty="0"/>
              <a:t>«Bom dia a todos os alunos! Estamos no ano de 2026, um momento muito especial — assinalamos o 105.º aniversário da fundação do Partido Comunista da China e o 90.º aniversário da vitória da Longa Marcha do Exército Vermelho.»</a:t>
            </a:r>
            <a:endParaRPr lang="en-US" altLang="zh-HK" dirty="0"/>
          </a:p>
          <a:p>
            <a:endParaRPr lang="zh-TW" altLang="zh-HK" sz="1400" b="0" i="0" u="none" strike="noStrike" kern="1200" dirty="0">
              <a:solidFill>
                <a:schemeClr val="tx1"/>
              </a:solidFill>
              <a:effectLst/>
              <a:latin typeface="+mn-lt"/>
              <a:ea typeface="+mn-ea"/>
              <a:cs typeface="+mn-cs"/>
            </a:endParaRPr>
          </a:p>
        </p:txBody>
      </p:sp>
      <p:sp>
        <p:nvSpPr>
          <p:cNvPr id="6" name="Footer Placeholder 5">
            <a:extLst>
              <a:ext uri="{FF2B5EF4-FFF2-40B4-BE49-F238E27FC236}">
                <a16:creationId xmlns:a16="http://schemas.microsoft.com/office/drawing/2014/main" id="{39AAC326-5C1F-7300-7103-BECF63418167}"/>
              </a:ext>
            </a:extLst>
          </p:cNvPr>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AF1A1F3F-1282-37FA-2C11-4CCBD4EAAEFD}"/>
              </a:ext>
            </a:extLst>
          </p:cNvPr>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948199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MO" dirty="0"/>
              <a:t>Legenda da </a:t>
            </a:r>
            <a:r>
              <a:rPr lang="pt-PT" altLang="zh-MO" noProof="0" dirty="0"/>
              <a:t>Imagem</a:t>
            </a:r>
            <a:r>
              <a:rPr lang="en-US" altLang="zh-MO" dirty="0"/>
              <a:t>: </a:t>
            </a:r>
            <a:r>
              <a:rPr lang="pt-BR" altLang="zh-MO" dirty="0"/>
              <a:t>Fotografia do «Barco Vermelho» do Lago Nanhu em Jiaxing (Réplica em Comemoração do Nascimento do PCC)</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sz="1400" b="0" i="0" u="none" strike="noStrike"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PT" sz="1400" b="0" i="0" u="none" strike="noStrike" noProof="0" dirty="0">
                <a:solidFill>
                  <a:srgbClr val="000000"/>
                </a:solidFill>
              </a:rPr>
              <a:t>Versão Resumida: </a:t>
            </a:r>
            <a:r>
              <a:rPr lang="pt-BR" altLang="zh-MO" dirty="0"/>
              <a:t>«A meio da reunião, a rusga inesperada da polícia da Concessão Francesa forçou a interrupção dos trabalhos. Os delegados evacuaram de emergência e, após uma deslocação atribulada, chegaram ao Lago Nanhu, em Jiaxing, na província de Zhejiang. A bordo de um pequeno barco de turismo, o Congresso concluiu os seus últimos trabalhos. Este 'Barco Vermelho' tornou-se a própria nascente do espírito do Partido Comunista da China.»</a:t>
            </a:r>
            <a:endParaRPr lang="pt-PT" sz="1400" b="0" i="0" u="none" strike="noStrike" noProof="0" dirty="0">
              <a:solidFill>
                <a:srgbClr val="000000"/>
              </a:solidFill>
            </a:endParaRPr>
          </a:p>
        </p:txBody>
      </p:sp>
      <p:sp>
        <p:nvSpPr>
          <p:cNvPr id="6" name="Footer Placeholder 5"/>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A47F7A-E8E8-4E04-3902-B9304444BA53}"/>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A27C6484-F6A5-07DA-45FB-61368909B4FB}"/>
              </a:ext>
            </a:extLst>
          </p:cNvPr>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A71644DA-2B43-4AB3-75F7-BEDF5F630EC2}"/>
              </a:ext>
            </a:extLst>
          </p:cNvPr>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0DB93687-9875-CAB8-506A-8ABF172C85A7}"/>
              </a:ext>
            </a:extLst>
          </p:cNvPr>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F849081E-198B-3026-A726-29D2B19394BC}"/>
              </a:ext>
            </a:extLst>
          </p:cNvPr>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MO" dirty="0"/>
              <a:t>Legenda da </a:t>
            </a:r>
            <a:r>
              <a:rPr lang="pt-PT" altLang="zh-MO" noProof="0" dirty="0"/>
              <a:t>Imagem</a:t>
            </a:r>
            <a:r>
              <a:rPr lang="en-US" altLang="zh-MO" dirty="0"/>
              <a:t>: </a:t>
            </a:r>
            <a:r>
              <a:rPr lang="pt-BR" altLang="zh-MO" dirty="0"/>
              <a:t>Fotografia do «Barco Vermelho» do Lago Nanhu em Jiaxing (Réplica em Comemoração do Nascimento do PCC)</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BR" altLang="zh-MO" sz="1600" b="0" i="0" u="none" strike="noStrike"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PT" altLang="zh-MO" sz="1600" b="0" i="0" u="none" strike="noStrike" noProof="0" dirty="0">
                <a:solidFill>
                  <a:srgbClr val="000000"/>
                </a:solidFill>
              </a:rPr>
              <a:t>Versão Resumida: </a:t>
            </a:r>
            <a:r>
              <a:rPr lang="pt-BR" altLang="zh-MO" dirty="0"/>
              <a:t>«A meio da reunião, a rusga inesperada da polícia da Concessão Francesa forçou a interrupção dos trabalhos. Os delegados evacuaram de emergência e, após uma deslocação atribulada, chegaram ao Lago Nanhu, em Jiaxing, na província de Zhejiang. A bordo de um pequeno barco de turismo, o Congresso concluiu os seus últimos trabalhos. Este 'Barco Vermelho' tornou-se a própria nascente do espírito do Partido Comunista da China.»</a:t>
            </a:r>
            <a:endParaRPr lang="pt-PT" altLang="zh-MO" sz="1600" b="0" i="0" u="none" strike="noStrike" noProof="0" dirty="0">
              <a:solidFill>
                <a:srgbClr val="000000"/>
              </a:solidFill>
            </a:endParaRPr>
          </a:p>
        </p:txBody>
      </p:sp>
      <p:sp>
        <p:nvSpPr>
          <p:cNvPr id="6" name="Footer Placeholder 5">
            <a:extLst>
              <a:ext uri="{FF2B5EF4-FFF2-40B4-BE49-F238E27FC236}">
                <a16:creationId xmlns:a16="http://schemas.microsoft.com/office/drawing/2014/main" id="{A3172753-3236-6D0E-5EFA-3E2296401F34}"/>
              </a:ext>
            </a:extLst>
          </p:cNvPr>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423A1D0A-3C6E-C5F4-DB25-3033E7CBFE6E}"/>
              </a:ext>
            </a:extLst>
          </p:cNvPr>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868839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dirty="0">
                <a:latin typeface="標楷體" panose="03000509000000000000" pitchFamily="65" charset="-120"/>
                <a:ea typeface="標楷體" panose="03000509000000000000" pitchFamily="65" charset="-120"/>
              </a:rPr>
              <a:t>“</a:t>
            </a:r>
            <a:r>
              <a:rPr lang="pt-BR" altLang="zh-MO" dirty="0"/>
              <a:t>Atentem nestes números: </a:t>
            </a:r>
            <a:r>
              <a:rPr lang="pt-BR" altLang="zh-MO" b="1" dirty="0"/>
              <a:t>a idade média</a:t>
            </a:r>
            <a:r>
              <a:rPr lang="pt-BR" altLang="zh-MO" dirty="0"/>
              <a:t> dos delegados do I Congresso </a:t>
            </a:r>
            <a:r>
              <a:rPr lang="pt-BR" altLang="zh-MO" b="1" dirty="0"/>
              <a:t>era de apenas 28 anos</a:t>
            </a:r>
            <a:r>
              <a:rPr lang="pt-BR" altLang="zh-MO" dirty="0"/>
              <a:t>! Na altura, havia pouco mais de 50 militantes do PCC em todo o país; para reunirem, tinham de se esquivar à polícia, enfrentando um risco de vida constante. Isto não é um mero ponto de matéria de história; trata-se de um grupo de jovens que, num cenário de extrema escassez de recursos, levou a cabo uma criação limite «do 0 ao 1»!</a:t>
            </a:r>
            <a:r>
              <a:rPr lang="zh-TW" altLang="en-US" dirty="0">
                <a:latin typeface="標楷體" panose="03000509000000000000" pitchFamily="65" charset="-120"/>
                <a:ea typeface="標楷體" panose="03000509000000000000" pitchFamily="65" charset="-120"/>
              </a:rPr>
              <a:t> ”</a:t>
            </a:r>
            <a:endParaRPr lang="pt-PT" altLang="zh-TW" dirty="0">
              <a:latin typeface="標楷體" panose="03000509000000000000" pitchFamily="65" charset="-120"/>
              <a:ea typeface="標楷體" panose="03000509000000000000" pitchFamily="65" charset="-120"/>
            </a:endParaRP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a:xfrm>
            <a:off x="458788" y="1279525"/>
            <a:ext cx="6188075" cy="3454400"/>
          </a:xfrm>
          <a:prstGeom prst="rect">
            <a:avLst/>
          </a:prstGeom>
          <a:noFill/>
          <a:ln w="12700">
            <a:solidFill>
              <a:prstClr val="black"/>
            </a:solidFill>
          </a:ln>
        </p:spPr>
        <p:txBody>
          <a:bodyPr/>
          <a:lstStyle/>
          <a:p>
            <a:endParaRPr lang="zh-HK" altLang="en-US"/>
          </a:p>
        </p:txBody>
      </p:sp>
      <p:sp>
        <p:nvSpPr>
          <p:cNvPr id="3" name="備忘稿版面配置區 2"/>
          <p:cNvSpPr>
            <a:spLocks noGrp="1"/>
          </p:cNvSpPr>
          <p:nvPr>
            <p:ph type="body" idx="1"/>
          </p:nvPr>
        </p:nvSpPr>
        <p:spPr>
          <a:xfrm>
            <a:off x="711200" y="4926013"/>
            <a:ext cx="5683250" cy="4029075"/>
          </a:xfrm>
          <a:prstGeom prst="rect">
            <a:avLst/>
          </a:prstGeom>
        </p:spPr>
        <p:txBody>
          <a:bodyPr/>
          <a:lstStyle/>
          <a:p>
            <a:r>
              <a:rPr lang="pt-BR" altLang="zh-MO" dirty="0"/>
              <a:t>Fotografia de grupo dos membros da Liga da Juventude Socialista da China em 1922.</a:t>
            </a:r>
            <a:br>
              <a:rPr lang="en-US" altLang="zh-TW" sz="1200" kern="1200" dirty="0">
                <a:solidFill>
                  <a:schemeClr val="tx1"/>
                </a:solidFill>
                <a:effectLst/>
                <a:latin typeface="+mn-lt"/>
                <a:ea typeface="+mn-ea"/>
                <a:cs typeface="+mn-cs"/>
              </a:rPr>
            </a:br>
            <a:br>
              <a:rPr lang="en-US" altLang="zh-TW" sz="1200" kern="1200" dirty="0">
                <a:solidFill>
                  <a:schemeClr val="tx1"/>
                </a:solidFill>
                <a:effectLst/>
                <a:latin typeface="+mn-lt"/>
                <a:ea typeface="+mn-ea"/>
                <a:cs typeface="+mn-cs"/>
              </a:rPr>
            </a:br>
            <a:r>
              <a:rPr lang="pt-BR" altLang="zh-MO" dirty="0"/>
              <a:t>«Nesta fotografia, Zhou Enlai e Deng Xiaoping eram jovens com pouco mais de vinte anos, movidos por uma firme convicção no futuro do país e da nação.» </a:t>
            </a:r>
            <a:endParaRPr lang="zh-TW" altLang="en-US" dirty="0"/>
          </a:p>
        </p:txBody>
      </p:sp>
    </p:spTree>
    <p:extLst>
      <p:ext uri="{BB962C8B-B14F-4D97-AF65-F5344CB8AC3E}">
        <p14:creationId xmlns:p14="http://schemas.microsoft.com/office/powerpoint/2010/main" val="837569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r>
              <a:rPr lang="pt-BR" altLang="zh-MO" dirty="0"/>
              <a:t>«Dirijam agora a vossa atenção para o </a:t>
            </a:r>
            <a:r>
              <a:rPr lang="pt-BR" altLang="zh-MO" b="1" dirty="0"/>
              <a:t>Tópico A</a:t>
            </a:r>
            <a:r>
              <a:rPr lang="pt-BR" altLang="zh-MO" dirty="0"/>
              <a:t> da folha de trabalho. Em 1921, os jovens abriram novos caminhos movidos pela sua fé. Discutam com o colega ao lado durante 3 minutos: </a:t>
            </a:r>
            <a:r>
              <a:rPr lang="pt-BR" altLang="zh-MO" b="1" dirty="0"/>
              <a:t>ao enfrentarem um novo desafio na escola secundária que parece impossível de concretizar, qual é a convicção que vos dá força para perseverar?</a:t>
            </a:r>
            <a:r>
              <a:rPr lang="pt-BR" altLang="zh-MO" dirty="0"/>
              <a: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MO" dirty="0"/>
              <a:t>Contagem decrescente de 3 minutos e circulação pela sala de aula. Em seguida, selecionar aleatoriamente 1 a 2 grupos para partilha oral e dar reforço positivo.</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altLang="zh-TW" dirty="0">
                <a:latin typeface="標楷體" panose="03000509000000000000" pitchFamily="65" charset="-120"/>
                <a:ea typeface="標楷體" panose="03000509000000000000" pitchFamily="65" charset="-120"/>
              </a:rPr>
              <a:t>Texto da apresentação</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PT" altLang="zh-TW" sz="14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PT" altLang="zh-TW" dirty="0">
                <a:latin typeface="標楷體" panose="03000509000000000000" pitchFamily="65" charset="-120"/>
                <a:ea typeface="標楷體" panose="03000509000000000000" pitchFamily="65" charset="-120"/>
              </a:rPr>
              <a:t>Versão Resumida: </a:t>
            </a:r>
            <a:r>
              <a:rPr lang="pt-BR" altLang="zh-MO" dirty="0"/>
              <a:t>«Trata-se de um teste de sobrevivência ao longo de dezenas de milhares de quilómetros. Partindo de Ruijin, na província de Jiangxi, o Exército Vermelho rompeu sucessivos cercos, superou episódios como os Quatro Cruzamentos do Rio Chishui e a Tomada da Ponte Luding, culminando na junção vitoriosa das três forças principais em Huining, na província de Gansu, preservando assim a centelha da revolução.»</a:t>
            </a:r>
            <a:endParaRPr lang="zh-TW" altLang="zh-TW" sz="1400" b="0" i="0" u="none" strike="noStrike" kern="1200" dirty="0">
              <a:solidFill>
                <a:schemeClr val="tx1"/>
              </a:solidFill>
              <a:effectLst/>
              <a:latin typeface="+mn-lt"/>
              <a:ea typeface="+mn-ea"/>
              <a:cs typeface="+mn-cs"/>
            </a:endParaRPr>
          </a:p>
          <a:p>
            <a:pPr marL="0" indent="0" algn="l">
              <a:lnSpc>
                <a:spcPct val="100000"/>
              </a:lnSpc>
            </a:pPr>
            <a:br>
              <a:rPr lang="en-US" sz="1400" b="0" i="0" u="none" strike="noStrike" dirty="0">
                <a:solidFill>
                  <a:srgbClr val="000000"/>
                </a:solidFill>
              </a:rPr>
            </a:br>
            <a:r>
              <a:rPr lang="pt-PT" sz="1400" b="0" i="0" u="none" strike="noStrike" noProof="0" dirty="0">
                <a:solidFill>
                  <a:srgbClr val="000000"/>
                </a:solidFill>
              </a:rPr>
              <a:t>Versão Detalhada</a:t>
            </a:r>
            <a:r>
              <a:rPr lang="en-US" sz="1400" b="0" i="0" u="none" strike="noStrike" dirty="0">
                <a:solidFill>
                  <a:srgbClr val="000000"/>
                </a:solidFill>
              </a:rPr>
              <a:t>: </a:t>
            </a:r>
            <a:r>
              <a:rPr lang="pt-BR" altLang="zh-TW" sz="1400" b="0" i="0" u="none" strike="noStrike" dirty="0">
                <a:solidFill>
                  <a:srgbClr val="000000"/>
                </a:solidFill>
              </a:rPr>
              <a:t>«Entramos agora na segunda parte, onde nos aprofundaremos nesta gesta histórica que foi a Longa Marcha do Exército Vermelho. Antes de mais, temos de responder a uma questão fundamental: por que razão teve o Exército Vermelho de realizar a Longa Marcha?</a:t>
            </a:r>
          </a:p>
          <a:p>
            <a:pPr marL="0" indent="0" algn="l">
              <a:lnSpc>
                <a:spcPct val="100000"/>
              </a:lnSpc>
            </a:pPr>
            <a:r>
              <a:rPr lang="pt-BR" altLang="zh-TW" sz="1400" b="0" i="0" u="none" strike="noStrike" dirty="0">
                <a:solidFill>
                  <a:srgbClr val="000000"/>
                </a:solidFill>
              </a:rPr>
              <a:t>Tudo isto resultou do fracasso total da Quinta Campanha Contra o «Cerco e Aniquilamento». No plano objetivo, o Guomindang concentrou forças massivas para cercar a Zona Soviética Central; no plano interno, a linha de erro de "esquerda"no seio do Partido Comunista da China causou graves falhas no comando militar. Perante este duplo encanto de dificuldades internas e externas, e com o intuito de preservar as forças vivas da revolução, o Exército Vermelho viu-se forçado a tomar a decisão de realizar uma transferência estratégica, marcando assim o início da Longa Marcha.»</a:t>
            </a: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altLang="zh-TW" dirty="0">
                <a:latin typeface="標楷體" panose="03000509000000000000" pitchFamily="65" charset="-120"/>
                <a:ea typeface="標楷體" panose="03000509000000000000" pitchFamily="65" charset="-120"/>
              </a:rPr>
              <a:t>Texto da apresentação</a:t>
            </a:r>
          </a:p>
          <a:p>
            <a:pPr marL="0" marR="0" lvl="0" indent="0" algn="l" defTabSz="914400" rtl="0" eaLnBrk="1" fontAlgn="auto" latinLnBrk="0" hangingPunct="1">
              <a:lnSpc>
                <a:spcPct val="100000"/>
              </a:lnSpc>
              <a:spcBef>
                <a:spcPts val="0"/>
              </a:spcBef>
              <a:spcAft>
                <a:spcPts val="0"/>
              </a:spcAft>
              <a:buClrTx/>
              <a:buSzTx/>
              <a:buFontTx/>
              <a:buNone/>
              <a:tabLst/>
              <a:defRPr/>
            </a:pPr>
            <a:endParaRPr lang="pt-PT" altLang="zh-TW" sz="16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PT" altLang="zh-TW" dirty="0">
                <a:latin typeface="標楷體" panose="03000509000000000000" pitchFamily="65" charset="-120"/>
                <a:ea typeface="標楷體" panose="03000509000000000000" pitchFamily="65" charset="-120"/>
              </a:rPr>
              <a:t>Versão Resumida: </a:t>
            </a:r>
            <a:r>
              <a:rPr lang="pt-BR" altLang="zh-MO" dirty="0"/>
              <a:t>«Atentem neste mapa de itinerário de uma grandeza impressionante: a linha vermelha cruza metade do território chinês. Por trás de cada troço desta linha, reside um milagre medido pelos passos e pelo sangue derramado de incontáveis soldados do Exército Vermelho.» </a:t>
            </a:r>
            <a:endParaRPr lang="en-US" altLang="zh-TW" sz="1400" b="0" i="0" u="none" strike="noStrike" dirty="0">
              <a:solidFill>
                <a:srgbClr val="000000"/>
              </a:solidFill>
            </a:endParaRPr>
          </a:p>
          <a:p>
            <a:pPr marL="0" indent="0" algn="l">
              <a:lnSpc>
                <a:spcPct val="100000"/>
              </a:lnSpc>
            </a:pPr>
            <a:endParaRPr lang="en-US" sz="1400" b="0" i="0" u="none" strike="noStrike" dirty="0">
              <a:solidFill>
                <a:srgbClr val="000000"/>
              </a:solidFill>
            </a:endParaRPr>
          </a:p>
          <a:p>
            <a:pPr marL="0" indent="0" algn="l">
              <a:lnSpc>
                <a:spcPct val="100000"/>
              </a:lnSpc>
            </a:pPr>
            <a:r>
              <a:rPr lang="pt-PT" altLang="zh-MO" sz="1400" b="0" i="0" u="none" strike="noStrike" noProof="0" dirty="0">
                <a:solidFill>
                  <a:srgbClr val="000000"/>
                </a:solidFill>
              </a:rPr>
              <a:t>Versão Detalhada</a:t>
            </a:r>
            <a:r>
              <a:rPr lang="en-US" altLang="zh-MO" sz="1400" b="0" i="0" u="none" strike="noStrike" dirty="0">
                <a:solidFill>
                  <a:srgbClr val="000000"/>
                </a:solidFill>
              </a:rPr>
              <a:t>: </a:t>
            </a:r>
            <a:r>
              <a:rPr lang="pt-BR" altLang="zh-MO" sz="1400" b="0" i="0" u="none" strike="noStrike" dirty="0">
                <a:solidFill>
                  <a:srgbClr val="000000"/>
                </a:solidFill>
              </a:rPr>
              <a:t>«De Outubro de 1934 a Outubro de 1936 durante dois anos inteiros, o Exército Vermelho percorreu a pé uma longa jornada de vinte e cinco mil li.</a:t>
            </a:r>
          </a:p>
          <a:p>
            <a:pPr marL="0" indent="0" algn="l">
              <a:lnSpc>
                <a:spcPct val="100000"/>
              </a:lnSpc>
            </a:pPr>
            <a:r>
              <a:rPr lang="pt-BR" altLang="zh-MO" sz="1400" b="0" i="0" u="none" strike="noStrike" dirty="0">
                <a:solidFill>
                  <a:srgbClr val="000000"/>
                </a:solidFill>
              </a:rPr>
              <a:t>Ao longo do caminho, partindo de Ruijin, na província de Jiangxi, o Exército Vermelho Central atravessou mais de dez províncias, escalou montanhas cobertas de neve, atravessou pântanos desolados e rompeu sucessivas linhas de bloqueio. Batalhas como os Quatro Cruzamentos do Rio Chishui e a Tomada da Ponte Luding demonstraram, sem exceção, a sabedoria e a coragem das forças do Exército Vermelho.</a:t>
            </a:r>
          </a:p>
          <a:p>
            <a:pPr marL="0" indent="0" algn="l">
              <a:lnSpc>
                <a:spcPct val="100000"/>
              </a:lnSpc>
            </a:pPr>
            <a:r>
              <a:rPr lang="pt-BR" altLang="zh-MO" sz="1400" b="0" i="0" u="none" strike="noStrike" dirty="0">
                <a:solidFill>
                  <a:srgbClr val="000000"/>
                </a:solidFill>
              </a:rPr>
              <a:t>Foi apenas em Outubro de 1936, com a junção vitoriosa das três forças principais em Huining, na província de Gansu, que se proclamou oficialmente a conclusão deste milagre militar na história da A Longa Marcha não só preservou a comunista chinesa, como também forjou o Espírito da Longa Marcha, que inspirará para sempre as gerações vindouras.»</a:t>
            </a:r>
          </a:p>
          <a:p>
            <a:pPr marL="0" indent="0" algn="l">
              <a:lnSpc>
                <a:spcPct val="100000"/>
              </a:lnSpc>
            </a:pPr>
            <a:endParaRPr lang="pt-BR" altLang="zh-MO" sz="1400" b="0" i="0" u="none" strike="noStrike" dirty="0">
              <a:solidFill>
                <a:srgbClr val="000000"/>
              </a:solidFill>
            </a:endParaRPr>
          </a:p>
          <a:p>
            <a:pPr marL="0" indent="0" algn="l">
              <a:lnSpc>
                <a:spcPct val="100000"/>
              </a:lnSpc>
            </a:pPr>
            <a:endParaRPr lang="pt-BR" altLang="zh-MO" sz="1400" b="0" i="0" u="none" strike="noStrike" dirty="0">
              <a:solidFill>
                <a:srgbClr val="000000"/>
              </a:solidFill>
            </a:endParaRPr>
          </a:p>
          <a:p>
            <a:pPr marL="0"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a:xfrm>
            <a:off x="458788" y="1279525"/>
            <a:ext cx="6188075" cy="3454400"/>
          </a:xfrm>
          <a:prstGeom prst="rect">
            <a:avLst/>
          </a:prstGeom>
          <a:noFill/>
          <a:ln w="12700">
            <a:solidFill>
              <a:prstClr val="black"/>
            </a:solidFill>
          </a:ln>
        </p:spPr>
        <p:txBody>
          <a:bodyPr/>
          <a:lstStyle/>
          <a:p>
            <a:endParaRPr lang="zh-HK" altLang="en-US"/>
          </a:p>
        </p:txBody>
      </p:sp>
      <p:sp>
        <p:nvSpPr>
          <p:cNvPr id="3" name="備忘稿版面配置區 2"/>
          <p:cNvSpPr>
            <a:spLocks noGrp="1"/>
          </p:cNvSpPr>
          <p:nvPr>
            <p:ph type="body" idx="1"/>
          </p:nvPr>
        </p:nvSpPr>
        <p:spPr>
          <a:xfrm>
            <a:off x="711200" y="4926013"/>
            <a:ext cx="5683250" cy="4029075"/>
          </a:xfrm>
          <a:prstGeom prst="rect">
            <a:avLst/>
          </a:prstGeom>
        </p:spPr>
        <p:txBody>
          <a:bodyPr/>
          <a:lstStyle/>
          <a:p>
            <a:r>
              <a:rPr lang="pt-BR" altLang="zh-MO" dirty="0"/>
              <a:t>Acredito que todos já tenham visto o mapa do itinerário da Longa Marcha nas aulas de História do ensino básico. Vamos agora recordar a matéria e aprender algo de novo juntos.</a:t>
            </a:r>
            <a:endParaRPr lang="zh-TW" altLang="en-US" dirty="0"/>
          </a:p>
        </p:txBody>
      </p:sp>
    </p:spTree>
    <p:extLst>
      <p:ext uri="{BB962C8B-B14F-4D97-AF65-F5344CB8AC3E}">
        <p14:creationId xmlns:p14="http://schemas.microsoft.com/office/powerpoint/2010/main" val="27038043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altLang="zh-TW" dirty="0">
                <a:latin typeface="標楷體" panose="03000509000000000000" pitchFamily="65" charset="-120"/>
                <a:ea typeface="標楷體" panose="03000509000000000000" pitchFamily="65" charset="-120"/>
              </a:rPr>
              <a:t>Texto da apresentação</a:t>
            </a:r>
          </a:p>
          <a:p>
            <a:pPr marL="0" indent="0" algn="l">
              <a:lnSpc>
                <a:spcPct val="100000"/>
              </a:lnSpc>
            </a:pPr>
            <a:endParaRPr lang="en-US" altLang="zh-TW" sz="1400" b="0" i="0" u="none" strike="noStrike" dirty="0">
              <a:solidFill>
                <a:srgbClr val="000000"/>
              </a:solidFill>
            </a:endParaRPr>
          </a:p>
          <a:p>
            <a:pPr marL="0" indent="0" algn="l">
              <a:lnSpc>
                <a:spcPct val="100000"/>
              </a:lnSpc>
            </a:pPr>
            <a:r>
              <a:rPr lang="pt-PT" altLang="zh-TW" dirty="0">
                <a:latin typeface="標楷體" panose="03000509000000000000" pitchFamily="65" charset="-120"/>
                <a:ea typeface="標楷體" panose="03000509000000000000" pitchFamily="65" charset="-120"/>
              </a:rPr>
              <a:t>Versão Resumida: </a:t>
            </a:r>
            <a:r>
              <a:rPr lang="pt-BR" altLang="zh-MO" dirty="0"/>
              <a:t>«O momento mais decisivo da Longa Marcha ocorreu em Zunyi, em 1935. Numa situação desesperada, o PCC realizou a Conferência de Zunyi, avaliando atempadamente a conjuntura, corrigindo os erros e reestabelecendo a orientação estratégica de Mao Zedong. Este feito demonstrou </a:t>
            </a:r>
            <a:r>
              <a:rPr lang="pt-BR" altLang="zh-MO" b="1" dirty="0"/>
              <a:t>a capacidade de autocorreção do PCC</a:t>
            </a:r>
            <a:r>
              <a:rPr lang="pt-BR" altLang="zh-MO" b="0" dirty="0"/>
              <a:t>.</a:t>
            </a:r>
            <a:r>
              <a:rPr lang="pt-BR" altLang="zh-MO" dirty="0"/>
              <a:t>» </a:t>
            </a:r>
            <a:endParaRPr lang="pt-PT" altLang="zh-TW" dirty="0">
              <a:latin typeface="標楷體" panose="03000509000000000000" pitchFamily="65" charset="-120"/>
              <a:ea typeface="標楷體" panose="03000509000000000000" pitchFamily="65" charset="-120"/>
            </a:endParaRPr>
          </a:p>
          <a:p>
            <a:pPr marL="0" indent="0" algn="l">
              <a:lnSpc>
                <a:spcPct val="100000"/>
              </a:lnSpc>
            </a:pPr>
            <a:endParaRPr lang="pt-PT" sz="1400" b="0" i="0" u="none" strike="noStrike" dirty="0">
              <a:solidFill>
                <a:srgbClr val="000000"/>
              </a:solidFill>
              <a:latin typeface="標楷體" panose="03000509000000000000" pitchFamily="65" charset="-120"/>
              <a:ea typeface="標楷體" panose="03000509000000000000" pitchFamily="65" charset="-120"/>
            </a:endParaRPr>
          </a:p>
          <a:p>
            <a:pPr marL="0" indent="0" algn="l">
              <a:lnSpc>
                <a:spcPct val="100000"/>
              </a:lnSpc>
            </a:pPr>
            <a:r>
              <a:rPr lang="pt-PT" altLang="zh-MO" sz="1400" b="0" i="0" u="none" strike="noStrike" noProof="0" dirty="0">
                <a:solidFill>
                  <a:srgbClr val="000000"/>
                </a:solidFill>
              </a:rPr>
              <a:t>Versão Detalhada</a:t>
            </a:r>
            <a:r>
              <a:rPr lang="en-US" altLang="zh-MO" sz="1400" b="0" i="0" u="none" strike="noStrike" dirty="0">
                <a:solidFill>
                  <a:srgbClr val="000000"/>
                </a:solidFill>
              </a:rPr>
              <a:t>: </a:t>
            </a:r>
            <a:r>
              <a:rPr lang="pt-BR" altLang="zh-MO" dirty="0"/>
              <a:t>«Num momento crítico da Longa Marcha, o PCC realizou uma reunião alargada do Bureau Político em Zunyi, na província de Guizhou. Tratou-se de uma reunião que decidiu o destino da revolução chinesa. </a:t>
            </a:r>
          </a:p>
          <a:p>
            <a:pPr marL="0" indent="0" algn="l">
              <a:lnSpc>
                <a:spcPct val="100000"/>
              </a:lnSpc>
            </a:pPr>
            <a:r>
              <a:rPr lang="pt-BR" altLang="zh-MO" dirty="0"/>
              <a:t>A sua importância assenta em dois pontos fundamentais: em primeiro lugar, pôs fim à liderança da linha errada, estabelecendo, de facto, a posição de liderança de Mao Zedong no Comité Central do Partido e no Exército Vermelho; em segundo lugar, salvou o Partido, salvou o Exército Vermelho e representou um ponto de viragem decisivo, entre a vida e a morte, na história do PCC. </a:t>
            </a:r>
          </a:p>
          <a:p>
            <a:pPr marL="0" indent="0" algn="l">
              <a:lnSpc>
                <a:spcPct val="100000"/>
              </a:lnSpc>
            </a:pPr>
            <a:r>
              <a:rPr lang="pt-BR" altLang="zh-MO" dirty="0"/>
              <a:t>A partir desse momento, o Comunista Chinês começou verdadeiramente a assumir, de forma independente e autónoma, as grandes questões da </a:t>
            </a:r>
            <a:r>
              <a:rPr lang="pt-PT" altLang="zh-MO" dirty="0"/>
              <a:t>revolução </a:t>
            </a:r>
            <a:r>
              <a:rPr lang="pt-BR" altLang="zh-MO" dirty="0"/>
              <a:t>chinesa.» </a:t>
            </a: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r>
              <a:rPr lang="pt-BR" altLang="zh-CN" dirty="0"/>
              <a:t>No Ensino Secundário Geral, todos nós já aprendemos estes dois acontecimentos nas aulas de História, mas hoje não vamos memorizar matérias para os exames; vamos antes conversar sobre as inspirações que estes dois acontecimentos históricos podem trazer para o nosso presente. Peço a todos que abram a ficha de trabalho que está sobre a mesa e tentem completar rapidamente a primeira página em cerca de 1 minuto, para nos ajudar a recuperar as memórias da História do Ensino Secundário Geral. Caso não se lembrem de alguma parte do conteúdo, podem tentar procurar as respostas no suporte de apresentação do professor para a completar.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6B2C8-3B05-F21B-A439-2CF90108ACDB}"/>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CA512708-FC22-409D-C262-8F5E05DCABB2}"/>
              </a:ext>
            </a:extLst>
          </p:cNvPr>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24F7EAAC-EF94-7D01-9C93-C93C9B0F270C}"/>
              </a:ext>
            </a:extLst>
          </p:cNvPr>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D5F6409E-4EF8-0D3A-8B34-A1449E9D3F8B}"/>
              </a:ext>
            </a:extLst>
          </p:cNvPr>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AE2294E1-0836-8E2A-8060-0E84ED1A7789}"/>
              </a:ext>
            </a:extLst>
          </p:cNvPr>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altLang="zh-TW" dirty="0">
                <a:latin typeface="標楷體" panose="03000509000000000000" pitchFamily="65" charset="-120"/>
                <a:ea typeface="標楷體" panose="03000509000000000000" pitchFamily="65" charset="-120"/>
              </a:rPr>
              <a:t>Texto da apresentação</a:t>
            </a:r>
          </a:p>
          <a:p>
            <a:pPr marL="0" indent="0" algn="l">
              <a:lnSpc>
                <a:spcPct val="100000"/>
              </a:lnSpc>
            </a:pPr>
            <a:endParaRPr lang="en-US" altLang="zh-TW" sz="1600" b="0" i="0" u="none" strike="noStrike" dirty="0">
              <a:solidFill>
                <a:srgbClr val="000000"/>
              </a:solidFill>
            </a:endParaRPr>
          </a:p>
          <a:p>
            <a:pPr marL="0" indent="0" algn="l">
              <a:lnSpc>
                <a:spcPct val="100000"/>
              </a:lnSpc>
            </a:pPr>
            <a:r>
              <a:rPr lang="pt-PT" altLang="zh-TW" dirty="0">
                <a:latin typeface="標楷體" panose="03000509000000000000" pitchFamily="65" charset="-120"/>
                <a:ea typeface="標楷體" panose="03000509000000000000" pitchFamily="65" charset="-120"/>
              </a:rPr>
              <a:t>Versão Resumida: </a:t>
            </a:r>
            <a:r>
              <a:rPr lang="pt-BR" altLang="zh-MO" dirty="0"/>
              <a:t>«O momento mais decisivo da Longa Marcha ocorreu em Zunyi, em 1935. Numa situação desesperada, o PCC realizou a Conferência de Zunyi, avaliando atempadamente a conjuntura, corrigindo os erros e reestabelecendo a orientação estratégica de Mao Zedong. Este feito demonstrou </a:t>
            </a:r>
            <a:r>
              <a:rPr lang="pt-BR" altLang="zh-MO" b="1" dirty="0"/>
              <a:t>a capacidade de autocorreção do PCC</a:t>
            </a:r>
            <a:r>
              <a:rPr lang="pt-BR" altLang="zh-MO" b="0" dirty="0"/>
              <a:t>.</a:t>
            </a:r>
            <a:r>
              <a:rPr lang="pt-BR" altLang="zh-MO" dirty="0"/>
              <a:t>» </a:t>
            </a:r>
            <a:endParaRPr lang="pt-PT" altLang="zh-TW" dirty="0">
              <a:latin typeface="標楷體" panose="03000509000000000000" pitchFamily="65" charset="-120"/>
              <a:ea typeface="標楷體" panose="03000509000000000000" pitchFamily="65" charset="-120"/>
            </a:endParaRPr>
          </a:p>
          <a:p>
            <a:pPr marL="0" indent="0" algn="l">
              <a:lnSpc>
                <a:spcPct val="100000"/>
              </a:lnSpc>
            </a:pPr>
            <a:endParaRPr lang="pt-PT" altLang="zh-MO" sz="1600" b="0" i="0" u="none" strike="noStrike" dirty="0">
              <a:solidFill>
                <a:srgbClr val="000000"/>
              </a:solidFill>
              <a:latin typeface="標楷體" panose="03000509000000000000" pitchFamily="65" charset="-120"/>
              <a:ea typeface="標楷體" panose="03000509000000000000" pitchFamily="65" charset="-120"/>
            </a:endParaRPr>
          </a:p>
          <a:p>
            <a:pPr marL="0" indent="0" algn="l">
              <a:lnSpc>
                <a:spcPct val="100000"/>
              </a:lnSpc>
            </a:pPr>
            <a:r>
              <a:rPr lang="pt-PT" altLang="zh-MO" sz="1600" b="0" i="0" u="none" strike="noStrike" noProof="0" dirty="0">
                <a:solidFill>
                  <a:srgbClr val="000000"/>
                </a:solidFill>
              </a:rPr>
              <a:t>Versão Detalhada</a:t>
            </a:r>
            <a:r>
              <a:rPr lang="en-US" altLang="zh-MO" sz="1600" b="0" i="0" u="none" strike="noStrike" dirty="0">
                <a:solidFill>
                  <a:srgbClr val="000000"/>
                </a:solidFill>
              </a:rPr>
              <a:t>: </a:t>
            </a:r>
            <a:r>
              <a:rPr lang="pt-BR" altLang="zh-MO" dirty="0"/>
              <a:t>«Num momento crítico da Longa Marcha, o PCC realizou uma reunião alargada do Bureau Político em Zunyi, na província de Guizhou. Tratou-se de uma reunião que decidiu o destino da revolução chinesa. </a:t>
            </a:r>
          </a:p>
          <a:p>
            <a:pPr marL="0" indent="0" algn="l">
              <a:lnSpc>
                <a:spcPct val="100000"/>
              </a:lnSpc>
            </a:pPr>
            <a:r>
              <a:rPr lang="pt-BR" altLang="zh-MO" dirty="0"/>
              <a:t>A sua importância assenta em dois pontos fundamentais: em primeiro lugar, pôs fim à liderança da linha errada, estabelecendo, de facto, a posição de liderança de Mao Zedong no Comité Central do Partido e no Exército Vermelho; em segundo lugar, salvou o Partido, salvou o Exército Vermelho e representou um ponto de viragem decisivo, entre a vida e a morte, na história do PCC. </a:t>
            </a:r>
          </a:p>
          <a:p>
            <a:pPr marL="0" indent="0" algn="l">
              <a:lnSpc>
                <a:spcPct val="100000"/>
              </a:lnSpc>
            </a:pPr>
            <a:r>
              <a:rPr lang="pt-BR" altLang="zh-MO" dirty="0"/>
              <a:t>A partir desse momento, o Comunista Chinês começou verdadeiramente a assumir, de forma independente e autónoma, as grandes questões da </a:t>
            </a:r>
            <a:r>
              <a:rPr lang="pt-PT" altLang="zh-MO" dirty="0"/>
              <a:t>revolução </a:t>
            </a:r>
            <a:r>
              <a:rPr lang="pt-BR" altLang="zh-MO" dirty="0"/>
              <a:t>chinesa.» </a:t>
            </a:r>
            <a:endParaRPr lang="en-US" altLang="zh-MO" sz="1600" b="0" i="0" u="none" strike="noStrike" dirty="0">
              <a:solidFill>
                <a:srgbClr val="000000"/>
              </a:solidFill>
            </a:endParaRPr>
          </a:p>
        </p:txBody>
      </p:sp>
      <p:sp>
        <p:nvSpPr>
          <p:cNvPr id="6" name="Footer Placeholder 5">
            <a:extLst>
              <a:ext uri="{FF2B5EF4-FFF2-40B4-BE49-F238E27FC236}">
                <a16:creationId xmlns:a16="http://schemas.microsoft.com/office/drawing/2014/main" id="{74D91674-FA5F-1716-DA1D-65FC0CE7A238}"/>
              </a:ext>
            </a:extLst>
          </p:cNvPr>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D5376019-A5D1-9DE1-0621-BA3B50DF2875}"/>
              </a:ext>
            </a:extLst>
          </p:cNvPr>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8112595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altLang="zh-TW" dirty="0">
                <a:latin typeface="標楷體" panose="03000509000000000000" pitchFamily="65" charset="-120"/>
                <a:ea typeface="標楷體" panose="03000509000000000000" pitchFamily="65" charset="-120"/>
              </a:rPr>
              <a:t>Texto da apresentação</a:t>
            </a:r>
          </a:p>
          <a:p>
            <a:pPr marL="0" indent="0" algn="l">
              <a:lnSpc>
                <a:spcPct val="100000"/>
              </a:lnSpc>
            </a:pPr>
            <a:endParaRPr lang="en-US" sz="1400" b="0" i="0" u="none" strike="noStrike" dirty="0">
              <a:solidFill>
                <a:srgbClr val="000000"/>
              </a:solidFill>
            </a:endParaRPr>
          </a:p>
          <a:p>
            <a:pPr marL="0" indent="0" algn="l">
              <a:lnSpc>
                <a:spcPct val="100000"/>
              </a:lnSpc>
            </a:pPr>
            <a:r>
              <a:rPr lang="pt-PT" altLang="zh-TW" dirty="0">
                <a:latin typeface="標楷體" panose="03000509000000000000" pitchFamily="65" charset="-120"/>
                <a:ea typeface="標楷體" panose="03000509000000000000" pitchFamily="65" charset="-120"/>
              </a:rPr>
              <a:t>Versão Resumida: </a:t>
            </a:r>
            <a:r>
              <a:rPr lang="pt-BR" altLang="zh-MO" dirty="0"/>
              <a:t>«Naquela altura, o Exército Vermelho escalou a Montanha Jiajin, a mais de 4000 metros de altitude, e atravessou pântanos em terras de ninguém, alimentando-se de raízes e cintos de couro cozidos. “O Exército Vermelho não teme as dores da Longa Marcha, encarando mil rios e mil montanhas com serenidade”. O percurso da Longa Marcha reflete que a verdadeira resiliência é forjada e temperada no processo de enfrentar e superar, directamente, cada dilema de vida ou morte.» </a:t>
            </a:r>
            <a:endParaRPr lang="pt-PT" altLang="zh-TW" dirty="0">
              <a:latin typeface="標楷體" panose="03000509000000000000" pitchFamily="65" charset="-120"/>
              <a:ea typeface="標楷體" panose="03000509000000000000" pitchFamily="65" charset="-120"/>
            </a:endParaRPr>
          </a:p>
          <a:p>
            <a:pPr marL="0" indent="0" algn="l">
              <a:lnSpc>
                <a:spcPct val="100000"/>
              </a:lnSpc>
            </a:pPr>
            <a:endParaRPr lang="pt-PT" sz="1400" b="0" i="0" u="none" strike="noStrike" dirty="0">
              <a:solidFill>
                <a:srgbClr val="000000"/>
              </a:solidFill>
              <a:latin typeface="標楷體" panose="03000509000000000000" pitchFamily="65" charset="-120"/>
              <a:ea typeface="標楷體" panose="03000509000000000000" pitchFamily="65" charset="-120"/>
            </a:endParaRPr>
          </a:p>
          <a:p>
            <a:pPr marL="0" indent="0" algn="l">
              <a:lnSpc>
                <a:spcPct val="100000"/>
              </a:lnSpc>
            </a:pPr>
            <a:r>
              <a:rPr lang="pt-PT" altLang="zh-MO" sz="1400" b="0" i="0" u="none" strike="noStrike" noProof="0" dirty="0">
                <a:solidFill>
                  <a:srgbClr val="000000"/>
                </a:solidFill>
              </a:rPr>
              <a:t>Versão Detalhada</a:t>
            </a:r>
            <a:r>
              <a:rPr lang="en-US" altLang="zh-MO" sz="1400" b="0" i="0" u="none" strike="noStrike" dirty="0">
                <a:solidFill>
                  <a:srgbClr val="000000"/>
                </a:solidFill>
              </a:rPr>
              <a:t>: </a:t>
            </a:r>
            <a:r>
              <a:rPr lang="pt-BR" altLang="zh-MO" dirty="0"/>
              <a:t>«Durante a Longa Marcha, o Exército Vermelho enfrentou a pressão limite da sobrevivência humana. Ao escalar montanhas cobertas de neve, enfrentaram um ambiente de frio extremo e falta de oxigénio, a milhares de metros de altitude, sem qualquer tipo de provisões; ao atravessar os pântanos, numa situação desolada, repleta de pântanos e em terra de ninguém, alimentavam-se de raízes de ervas e cintos de couro cozidos. Ouvir estes cenários, hoje em dia, continua a causar-nos um impacto profundo. Contudo, foi precisamente num ambiente tão extremo que eles temperaram uma vontade de aço. Esta página da História ensina-nos uma lição profunda: as verdadeiras capacidades raramente são adquiridas na zona de conforto; pelo contrário, são aprimoradas no processo de superar, uma a uma, as dificuldades aparentemente insuperáveis. Hoje, para alcançarmos o sucesso em qualquer projecto, precisamos de estar preparados para lutar com tenacidade e empenho.» </a:t>
            </a: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B72EE-E17A-8C99-8331-CDA9C838E961}"/>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4B9E7A82-2EA1-42D7-1C35-1AD87B3A512D}"/>
              </a:ext>
            </a:extLst>
          </p:cNvPr>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D9E5FAC0-3613-FB17-4BCC-6ED61561ADAE}"/>
              </a:ext>
            </a:extLst>
          </p:cNvPr>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8BC1ECC9-9D26-C1EC-D8BC-4B6A9C42C8FA}"/>
              </a:ext>
            </a:extLst>
          </p:cNvPr>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309B438B-8205-0BB6-BC06-D39CAEC64C89}"/>
              </a:ext>
            </a:extLst>
          </p:cNvPr>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altLang="zh-TW" dirty="0">
                <a:latin typeface="標楷體" panose="03000509000000000000" pitchFamily="65" charset="-120"/>
                <a:ea typeface="標楷體" panose="03000509000000000000" pitchFamily="65" charset="-120"/>
              </a:rPr>
              <a:t>Texto da apresentação</a:t>
            </a:r>
          </a:p>
          <a:p>
            <a:pPr marL="0" indent="0" algn="l">
              <a:lnSpc>
                <a:spcPct val="100000"/>
              </a:lnSpc>
            </a:pPr>
            <a:endParaRPr lang="en-US" altLang="zh-MO" sz="1600" b="0" i="0" u="none" strike="noStrike" dirty="0">
              <a:solidFill>
                <a:srgbClr val="000000"/>
              </a:solidFill>
            </a:endParaRPr>
          </a:p>
          <a:p>
            <a:pPr marL="0" indent="0" algn="l">
              <a:lnSpc>
                <a:spcPct val="100000"/>
              </a:lnSpc>
            </a:pPr>
            <a:r>
              <a:rPr lang="pt-PT" altLang="zh-TW" dirty="0">
                <a:latin typeface="標楷體" panose="03000509000000000000" pitchFamily="65" charset="-120"/>
                <a:ea typeface="標楷體" panose="03000509000000000000" pitchFamily="65" charset="-120"/>
              </a:rPr>
              <a:t>Versão Resumida: </a:t>
            </a:r>
            <a:r>
              <a:rPr lang="pt-BR" altLang="zh-MO" dirty="0"/>
              <a:t>«Naquela altura, o Exército Vermelho escalou a Montanha Jiajin, a mais de 4000 metros de altitude, e atravessou pântanos em terras de ninguém, alimentando-se de raízes e cintos de couro cozidos. “O Exército Vermelho não teme as dores da Longa Marcha, encarando mil rios e mil montanhas com serenidade”. O percurso da Longa Marcha reflete que a verdadeira resiliência é forjada e temperada no processo de enfrentar e superar, diretamente, cada dilema de vida ou morte.» </a:t>
            </a:r>
            <a:endParaRPr lang="pt-PT" altLang="zh-TW" dirty="0">
              <a:latin typeface="標楷體" panose="03000509000000000000" pitchFamily="65" charset="-120"/>
              <a:ea typeface="標楷體" panose="03000509000000000000" pitchFamily="65" charset="-120"/>
            </a:endParaRPr>
          </a:p>
          <a:p>
            <a:pPr marL="0" indent="0" algn="l">
              <a:lnSpc>
                <a:spcPct val="100000"/>
              </a:lnSpc>
            </a:pPr>
            <a:endParaRPr lang="pt-PT" altLang="zh-MO" sz="1600" b="0" i="0" u="none" strike="noStrike" dirty="0">
              <a:solidFill>
                <a:srgbClr val="000000"/>
              </a:solidFill>
              <a:latin typeface="標楷體" panose="03000509000000000000" pitchFamily="65" charset="-120"/>
              <a:ea typeface="標楷體" panose="03000509000000000000" pitchFamily="65" charset="-120"/>
            </a:endParaRPr>
          </a:p>
          <a:p>
            <a:pPr marL="0" indent="0" algn="l">
              <a:lnSpc>
                <a:spcPct val="100000"/>
              </a:lnSpc>
            </a:pPr>
            <a:r>
              <a:rPr lang="pt-PT" altLang="zh-MO" sz="1600" b="0" i="0" u="none" strike="noStrike" noProof="0" dirty="0">
                <a:solidFill>
                  <a:srgbClr val="000000"/>
                </a:solidFill>
              </a:rPr>
              <a:t>Versão Detalhada</a:t>
            </a:r>
            <a:r>
              <a:rPr lang="en-US" altLang="zh-MO" sz="1600" b="0" i="0" u="none" strike="noStrike" dirty="0">
                <a:solidFill>
                  <a:srgbClr val="000000"/>
                </a:solidFill>
              </a:rPr>
              <a:t>: </a:t>
            </a:r>
            <a:r>
              <a:rPr lang="pt-BR" altLang="zh-MO" dirty="0"/>
              <a:t>«Durante a Longa Marcha, o Exército Vermelho enfrentou a pressão limite da sobrevivência humana. Ao escalar montanhas cobertas de neve, enfrentaram um ambiente de frio extremo e falta de oxigénio, a milhares de metros de altitude, sem qualquer tipo de provisões; ao atravessar os pântanos, numa situação desolada, repleta de pântanos e em terra de ninguém, alimentavam-se de raízes de ervas e cintos de couro cozidos. Ouvir estes cenários, hoje em dia, continua a causar-nos um impacto profundo. Contudo, foi precisamente num ambiente tão extremo que eles temperaram uma vontade de aço. Esta página da História ensina-nos uma lição profunda: as verdadeiras capacidades raramente são adquiridas na zona de conforto; pelo contrário, são aprimoradas no processo de superar, uma a uma, as dificuldades aparentemente insuperáveis. Hoje, para alcançarmos o sucesso em qualquer projeto, precisamos de estar preparados para lutar com tenacidade e empenho.» </a:t>
            </a:r>
            <a:endParaRPr lang="en-US" altLang="zh-MO" sz="1600" b="0" i="0" u="none" strike="noStrike" dirty="0">
              <a:solidFill>
                <a:srgbClr val="000000"/>
              </a:solidFill>
            </a:endParaRPr>
          </a:p>
        </p:txBody>
      </p:sp>
      <p:sp>
        <p:nvSpPr>
          <p:cNvPr id="6" name="Footer Placeholder 5">
            <a:extLst>
              <a:ext uri="{FF2B5EF4-FFF2-40B4-BE49-F238E27FC236}">
                <a16:creationId xmlns:a16="http://schemas.microsoft.com/office/drawing/2014/main" id="{9EBC3BF4-E553-DA5A-E25C-FD57AA45540D}"/>
              </a:ext>
            </a:extLst>
          </p:cNvPr>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399E9696-4971-D03C-A105-77B5907D4126}"/>
              </a:ext>
            </a:extLst>
          </p:cNvPr>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7037319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pt-BR" altLang="zh-TW" sz="1400" b="0" i="0" u="none" strike="noStrike" dirty="0">
                <a:solidFill>
                  <a:srgbClr val="000000"/>
                </a:solidFill>
              </a:rPr>
              <a:t>Texto da apresentação:</a:t>
            </a:r>
          </a:p>
          <a:p>
            <a:pPr marL="0" indent="0" algn="l">
              <a:lnSpc>
                <a:spcPct val="100000"/>
              </a:lnSpc>
            </a:pPr>
            <a:endParaRPr lang="pt-BR" altLang="zh-TW" sz="1400" b="0" i="0" u="none" strike="noStrike" dirty="0">
              <a:solidFill>
                <a:srgbClr val="000000"/>
              </a:solidFill>
            </a:endParaRPr>
          </a:p>
          <a:p>
            <a:pPr marL="0" indent="0" algn="l">
              <a:lnSpc>
                <a:spcPct val="100000"/>
              </a:lnSpc>
            </a:pPr>
            <a:r>
              <a:rPr lang="pt-BR" altLang="zh-TW" sz="1400" b="0" i="0" u="none" strike="noStrike" dirty="0">
                <a:solidFill>
                  <a:srgbClr val="000000"/>
                </a:solidFill>
              </a:rPr>
              <a:t>Versão Resumida: «O que é o Espírito da Longa Marcha? É o espírito de dedicação perante a vida e a morte, é o espírito de luta ao superar mil e uma dificuldades, é o espírito de cooperação na união de vontades e, sobretudo, é o espírito de otimismo de quem, mesmo nos cenários mais desolados, mantém firme a crença na vitória.»</a:t>
            </a:r>
          </a:p>
          <a:p>
            <a:pPr marL="0" indent="0" algn="l">
              <a:lnSpc>
                <a:spcPct val="100000"/>
              </a:lnSpc>
            </a:pPr>
            <a:endParaRPr lang="pt-BR" altLang="zh-TW" sz="1400" b="0" i="0" u="none" strike="noStrike" dirty="0">
              <a:solidFill>
                <a:srgbClr val="000000"/>
              </a:solidFill>
            </a:endParaRPr>
          </a:p>
          <a:p>
            <a:pPr marL="0" indent="0" algn="l">
              <a:lnSpc>
                <a:spcPct val="100000"/>
              </a:lnSpc>
            </a:pPr>
            <a:r>
              <a:rPr lang="pt-BR" altLang="zh-TW" sz="1400" b="0" i="0" u="none" strike="noStrike" dirty="0">
                <a:solidFill>
                  <a:srgbClr val="000000"/>
                </a:solidFill>
              </a:rPr>
              <a:t>Versão Detalhada: «A Longa Marcha não foi apenas um percurso penoso de vinte e cinco mil li, mas sim um tesouro espiritual inestimável.</a:t>
            </a:r>
          </a:p>
          <a:p>
            <a:pPr marL="0" indent="0" algn="l">
              <a:lnSpc>
                <a:spcPct val="100000"/>
              </a:lnSpc>
            </a:pPr>
            <a:endParaRPr lang="pt-BR" altLang="zh-TW" sz="1400" b="0" i="0" u="none" strike="noStrike" dirty="0">
              <a:solidFill>
                <a:srgbClr val="000000"/>
              </a:solidFill>
            </a:endParaRPr>
          </a:p>
          <a:p>
            <a:pPr marL="0" indent="0" algn="l">
              <a:lnSpc>
                <a:spcPct val="100000"/>
              </a:lnSpc>
            </a:pPr>
            <a:r>
              <a:rPr lang="pt-BR" altLang="zh-TW" sz="1400" b="0" i="0" u="none" strike="noStrike" dirty="0">
                <a:solidFill>
                  <a:srgbClr val="000000"/>
                </a:solidFill>
              </a:rPr>
              <a:t>O núcleo do Espírito da Longa Marcha pode sintetizar-se assim: perseverança inabalável, automelhoramento contínuo e avanço destemido. Estas qualidades condensaram a determinação dos comunistas da altura para sobreviver em situações limite e prosperar na adversidade.</a:t>
            </a:r>
          </a:p>
          <a:p>
            <a:pPr marL="0" indent="0" algn="l">
              <a:lnSpc>
                <a:spcPct val="100000"/>
              </a:lnSpc>
            </a:pPr>
            <a:endParaRPr lang="pt-BR" altLang="zh-TW" sz="1400" b="0" i="0" u="none" strike="noStrike" dirty="0">
              <a:solidFill>
                <a:srgbClr val="000000"/>
              </a:solidFill>
            </a:endParaRPr>
          </a:p>
          <a:p>
            <a:pPr marL="0" indent="0" algn="l">
              <a:lnSpc>
                <a:spcPct val="100000"/>
              </a:lnSpc>
            </a:pPr>
            <a:r>
              <a:rPr lang="pt-BR" altLang="zh-TW" sz="1400" b="0" i="0" u="none" strike="noStrike" dirty="0">
                <a:solidFill>
                  <a:srgbClr val="000000"/>
                </a:solidFill>
              </a:rPr>
              <a:t>Em concreto, este espírito manifesta-se em quatro aspetos: em primeiro lugar, o espírito de dedicação de “não temer o sacrifício”, em que as escolhas do Exército Vermelho perante a vida e a morte nos mostram o verdadeiro peso da fé; em segundo lugar, o espírito de luta de “perseverança inabalável”, escalando montanhas cobertas de neve e atravessando pântanos desolados, abrindo o caminho para a esperança através dos seus próprios passos; em terceiro lugar, o espírito de cooperação e “entreajuda solidária”, a garantia que permitiu ao Exército Vermelho escapar repetidamente da morte; por fim, o espírito de otimismo para “superar as dificuldades”, mantendo a fé inabalável, por mais árdua que fosse a situação.»</a:t>
            </a:r>
            <a:endParaRPr lang="en-US" altLang="zh-TW" sz="1400" b="0" i="0" u="none" strike="noStrike" dirty="0">
              <a:solidFill>
                <a:srgbClr val="000000"/>
              </a:solidFill>
            </a:endParaRPr>
          </a:p>
        </p:txBody>
      </p:sp>
      <p:sp>
        <p:nvSpPr>
          <p:cNvPr id="6" name="Footer Placeholder 5"/>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r>
              <a:rPr lang="pt-BR" altLang="zh-MO" dirty="0"/>
              <a:t>Reflectir sobre os acontecimentos históricos traz-nos sempre ensinamentos. Para muitos alunos, a aprendizagem no ensino secundário envolve bastantes dificuldades; contudo, devemos acreditar que passar por essas dificuldades traz sempre crescimento.</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r>
              <a:rPr lang="pt-BR" altLang="zh-MO" dirty="0"/>
              <a:t>Para ultrapassar as dificuldades da vida, reflectir, corrigir, mudar e continuar a avançar é o caminho obrigatório, bem como a chave do sucesso.</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r>
              <a:rPr lang="pt-BR" dirty="0"/>
              <a:t>«Agora, por favor, olhem para a </a:t>
            </a:r>
            <a:r>
              <a:rPr lang="pt-BR" b="1" dirty="0"/>
              <a:t>Questão B</a:t>
            </a:r>
            <a:r>
              <a:rPr lang="pt-BR" b="0" dirty="0"/>
              <a:t> </a:t>
            </a:r>
            <a:r>
              <a:rPr lang="pt-BR" dirty="0"/>
              <a:t>da folha de trabalho. A Conferência de Zunyi demonstrou a sabedoria da “autocorrecção”. Por favor, discutam em grupo durante 5 minutos: </a:t>
            </a:r>
            <a:r>
              <a:rPr lang="pt-BR" b="1" dirty="0"/>
              <a:t>quando enfrentam uma queda nos resultados escolares, dificuldades de aprendizagem ou divergências no trabalho em equipa no ensino secundário, qual é a vossa “estratégia de viragem e ajustamento”?</a:t>
            </a:r>
            <a:r>
              <a:rPr lang="pt-BR" dirty="0"/>
              <a: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r>
              <a:rPr lang="pt-PT" altLang="zh-MO" sz="1800" dirty="0">
                <a:effectLst/>
                <a:latin typeface="Aptos" panose="020B0004020202020204" pitchFamily="34" charset="0"/>
                <a:ea typeface="新細明體" panose="02020500000000000000" pitchFamily="18" charset="-120"/>
                <a:cs typeface="Times New Roman" panose="02020603050405020304" pitchFamily="18" charset="0"/>
              </a:rPr>
              <a:t>Convida-se alguns alunos a partilhar as suas ideias; em seguida, podem sintetizar-se pontos como “coragem para enfrentar os erros, ajustamento de métodos e redefinição da direcção”.</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TW" sz="1400" b="0" i="0" u="none" strike="noStrike" dirty="0">
                <a:solidFill>
                  <a:srgbClr val="000000"/>
                </a:solidFill>
              </a:rPr>
              <a:t>Texto da apresentação:</a:t>
            </a:r>
          </a:p>
          <a:p>
            <a:pPr marL="0" indent="0" algn="l">
              <a:lnSpc>
                <a:spcPct val="100000"/>
              </a:lnSpc>
            </a:pPr>
            <a:endParaRPr lang="en-US" altLang="zh-TW" sz="1400" b="0" i="0" u="none" strike="noStrike" dirty="0">
              <a:solidFill>
                <a:srgbClr val="000000"/>
              </a:solidFill>
            </a:endParaRPr>
          </a:p>
          <a:p>
            <a:pPr marL="0" indent="0" algn="l">
              <a:lnSpc>
                <a:spcPct val="100000"/>
              </a:lnSpc>
            </a:pPr>
            <a:r>
              <a:rPr lang="pt-PT" altLang="zh-TW" dirty="0">
                <a:latin typeface="標楷體" panose="03000509000000000000" pitchFamily="65" charset="-120"/>
                <a:ea typeface="標楷體" panose="03000509000000000000" pitchFamily="65" charset="-120"/>
              </a:rPr>
              <a:t>Versão Resumida: </a:t>
            </a:r>
            <a:r>
              <a:rPr lang="pt-BR" altLang="zh-MO" dirty="0"/>
              <a:t>«Este espírito de “coragem para ajustar” não está distante de nós. No passado, Macau apresentava uma estrutura económica de indústria única, excessivamente dependente do turismo e dos jogos de fortuna e azar, o que constituía um factor de instabilidade para o desenvolvimento a longo prazo da sociedade. O Governo da RAEM e os diversos sectores da sociedade, pautando-se pelo princípio de procurar a verdade nas coisas, impulsionaram o desenvolvimento adequadamente diversificado “1+4”, apoiando-se na Zona de Cooperação em Hengqin para desenvolver a medicina tradicional chinesa, as finanças modernas e as altas tecnologias. Este é a “Nova Longa Marcha” feita pela cidade de Macau ao enfrentar as adversidades.» </a:t>
            </a:r>
            <a:endParaRPr lang="en-US" altLang="zh-TW" sz="1400" b="0" i="0" u="none" strike="noStrike" dirty="0">
              <a:solidFill>
                <a:srgbClr val="000000"/>
              </a:solidFill>
              <a:latin typeface="標楷體" panose="03000509000000000000" pitchFamily="65" charset="-120"/>
              <a:ea typeface="標楷體" panose="03000509000000000000" pitchFamily="65" charset="-120"/>
            </a:endParaRPr>
          </a:p>
          <a:p>
            <a:pPr marL="0" indent="0" algn="l">
              <a:lnSpc>
                <a:spcPct val="100000"/>
              </a:lnSpc>
            </a:pPr>
            <a:endParaRPr lang="en-US" altLang="zh-TW" sz="1400" b="0" i="0" u="none" strike="noStrike" dirty="0">
              <a:solidFill>
                <a:srgbClr val="000000"/>
              </a:solidFill>
              <a:latin typeface="標楷體" panose="03000509000000000000" pitchFamily="65" charset="-120"/>
              <a:ea typeface="標楷體" panose="03000509000000000000" pitchFamily="65" charset="-120"/>
            </a:endParaRPr>
          </a:p>
          <a:p>
            <a:pPr marL="0" indent="0" algn="l">
              <a:lnSpc>
                <a:spcPct val="100000"/>
              </a:lnSpc>
            </a:pPr>
            <a:r>
              <a:rPr lang="pt-PT" altLang="zh-MO" sz="1400" b="0" i="0" u="none" strike="noStrike" noProof="0" dirty="0">
                <a:solidFill>
                  <a:srgbClr val="000000"/>
                </a:solidFill>
              </a:rPr>
              <a:t>Versão Detalhada</a:t>
            </a:r>
            <a:r>
              <a:rPr lang="en-US" altLang="zh-MO" sz="1400" b="0" i="0" u="none" strike="noStrike" dirty="0">
                <a:solidFill>
                  <a:srgbClr val="000000"/>
                </a:solidFill>
              </a:rPr>
              <a:t>: </a:t>
            </a:r>
            <a:r>
              <a:rPr lang="pt-BR" altLang="zh-MO" sz="1400" b="0" i="0" u="none" strike="noStrike" dirty="0">
                <a:solidFill>
                  <a:srgbClr val="000000"/>
                </a:solidFill>
              </a:rPr>
              <a:t>«Tomemos a nossa própria cidade, Macau, como exemplo para compreender este espírito de “reflexão e ajustamento”. Após o Retorno à Pátria, Macau desenvolveu-se rapidamente em vários aspetos. Contudo, o Governo e os diversos sectores da sociedade não se acomodaram ao sucesso; antes, perante a adversidade de uma estrutura económica de indústria única, tiveram a coragem de reflectir sobre o estado actual das coisas e de ajustar atempadamente a estratégia de desenvolvimento.</a:t>
            </a:r>
          </a:p>
          <a:p>
            <a:pPr marL="0" indent="0" algn="l">
              <a:lnSpc>
                <a:spcPct val="100000"/>
              </a:lnSpc>
            </a:pPr>
            <a:endParaRPr lang="pt-BR" altLang="zh-MO" sz="1400" b="0" i="0" u="none" strike="noStrike" dirty="0">
              <a:solidFill>
                <a:srgbClr val="000000"/>
              </a:solidFill>
            </a:endParaRPr>
          </a:p>
          <a:p>
            <a:pPr marL="0" indent="0" algn="l">
              <a:lnSpc>
                <a:spcPct val="100000"/>
              </a:lnSpc>
            </a:pPr>
            <a:r>
              <a:rPr lang="pt-BR" altLang="zh-MO" sz="1400" b="0" i="0" u="none" strike="noStrike" dirty="0">
                <a:solidFill>
                  <a:srgbClr val="000000"/>
                </a:solidFill>
              </a:rPr>
              <a:t>Através da promoção do desenvolvimento adequadamente diversificado e do aprofundamento da cooperação com o Interior da China, em especial com Hengqin, Macau superou com sucesso a dependência de uma única indústria, emergindo com uma nova vitalidade.</a:t>
            </a:r>
          </a:p>
          <a:p>
            <a:pPr marL="0" indent="0" algn="l">
              <a:lnSpc>
                <a:spcPct val="100000"/>
              </a:lnSpc>
            </a:pPr>
            <a:endParaRPr lang="pt-BR" altLang="zh-MO" sz="1400" b="0" i="0" u="none" strike="noStrike" dirty="0">
              <a:solidFill>
                <a:srgbClr val="000000"/>
              </a:solidFill>
            </a:endParaRPr>
          </a:p>
          <a:p>
            <a:pPr marL="0" indent="0" algn="l">
              <a:lnSpc>
                <a:spcPct val="100000"/>
              </a:lnSpc>
            </a:pPr>
            <a:r>
              <a:rPr lang="pt-BR" altLang="zh-MO" sz="1400" b="0" i="0" u="none" strike="noStrike" dirty="0">
                <a:solidFill>
                  <a:srgbClr val="000000"/>
                </a:solidFill>
              </a:rPr>
              <a:t>Este percurso de “procurar a verdade nas coisas para identificar os problemas, e ter coragem de ajustar para alcançar uma viragem” coincide com o espírito da Conferência de Zunyi, servindo também como guia para continuarmos a impulsionar o progresso da sociedade nos dias de hoje.»</a:t>
            </a:r>
            <a:endParaRPr lang="en-US" altLang="zh-TW" sz="1400" b="0" i="0" u="none" strike="noStrike" dirty="0">
              <a:solidFill>
                <a:srgbClr val="000000"/>
              </a:solidFill>
            </a:endParaRPr>
          </a:p>
          <a:p>
            <a:pPr marL="0"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pt-BR" sz="1400" b="0" i="0" u="none" strike="noStrike" dirty="0">
                <a:solidFill>
                  <a:srgbClr val="000000"/>
                </a:solidFill>
              </a:rPr>
              <a:t>Referência A: «A fumaça da Longa Marcha já se dissipou há 90 anos. Hoje não precisamos de escalar montanhas de neve, contudo, a inovação tecnológica, a competição no acesso ao ensino superior e os futuros desafios do mercado de trabalho constituem a “Nova Longa Marcha” que a nossa geração tem de cumprir. Os tempos mudam, mas a provação da convicção e da vontade nunca está ausente.»</a:t>
            </a:r>
          </a:p>
          <a:p>
            <a:pPr marL="0" indent="0" algn="l">
              <a:lnSpc>
                <a:spcPct val="100000"/>
              </a:lnSpc>
            </a:pPr>
            <a:endParaRPr lang="pt-BR" sz="1400" b="0" i="0" u="none" strike="noStrike" dirty="0">
              <a:solidFill>
                <a:srgbClr val="000000"/>
              </a:solidFill>
            </a:endParaRPr>
          </a:p>
          <a:p>
            <a:pPr marL="0" indent="0" algn="l">
              <a:lnSpc>
                <a:spcPct val="100000"/>
              </a:lnSpc>
            </a:pPr>
            <a:r>
              <a:rPr lang="pt-BR" altLang="zh-MO" sz="1400" b="0" i="0" u="none" strike="noStrike" dirty="0">
                <a:solidFill>
                  <a:srgbClr val="000000"/>
                </a:solidFill>
              </a:rPr>
              <a:t>Referência B: «Já se passaram 90 anos desde a Longa Marcha. Que ensinamentos reserva ainda o Espírito da Longa Marcha para nós nos dias de hoje? Com certeza que muitos. Cada geração tem a sua própria “Longa Marcha”, e os desafios e dificuldades que enfrentamos hoje são a nossa “Longa Marcha”. Devemos aprender com o Espírito da Longa Marcha para vencer estes desafios.»</a:t>
            </a: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19657-1B15-9FE4-EDA3-2E388DFCEB62}"/>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4741769D-EBD4-365F-900D-38C0B92E12FC}"/>
              </a:ext>
            </a:extLst>
          </p:cNvPr>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298FA15A-F4E5-839D-B7BD-325E2E3664FF}"/>
              </a:ext>
            </a:extLst>
          </p:cNvPr>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514E96C0-8121-DD68-4AD7-DA0F4DB3C998}"/>
              </a:ext>
            </a:extLst>
          </p:cNvPr>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1FE82322-F5EE-9BA5-A7C4-E4941BADB855}"/>
              </a:ext>
            </a:extLst>
          </p:cNvPr>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pt-PT" altLang="zh-TW" dirty="0">
                <a:latin typeface="標楷體" panose="03000509000000000000" pitchFamily="65" charset="-120"/>
                <a:ea typeface="標楷體" panose="03000509000000000000" pitchFamily="65" charset="-120"/>
              </a:rPr>
              <a:t>Texto da apresentação</a:t>
            </a:r>
          </a:p>
          <a:p>
            <a:pPr marL="0" indent="0" algn="l">
              <a:lnSpc>
                <a:spcPct val="100000"/>
              </a:lnSpc>
            </a:pPr>
            <a:endParaRPr lang="pt-PT" altLang="zh-TW" dirty="0">
              <a:latin typeface="標楷體" panose="03000509000000000000" pitchFamily="65" charset="-120"/>
              <a:ea typeface="標楷體" panose="03000509000000000000" pitchFamily="65" charset="-120"/>
            </a:endParaRPr>
          </a:p>
          <a:p>
            <a:pPr marL="0" indent="0" algn="l">
              <a:lnSpc>
                <a:spcPct val="100000"/>
              </a:lnSpc>
            </a:pPr>
            <a:r>
              <a:rPr lang="pt-PT" altLang="zh-TW" dirty="0">
                <a:latin typeface="標楷體" panose="03000509000000000000" pitchFamily="65" charset="-120"/>
                <a:ea typeface="標楷體" panose="03000509000000000000" pitchFamily="65" charset="-120"/>
              </a:rPr>
              <a:t>Versão Resumida: </a:t>
            </a:r>
            <a:r>
              <a:rPr lang="pt-BR" altLang="zh-MO" dirty="0"/>
              <a:t>«Recuemos no tempo mais de 100 anos. Nessa altura, a China encontrava-se fragmentada, empobrecida e enfraquecida. Desde a abertura forçada das portas do país com a Guerra do Ópio, passando pelo colapso da Dinastia Qing e pelas guerras entre os Senhores da Guerra, o povo comum lutava dolorosamente no meio do caos e da pobreza. Toda a nação vivia um momento de extrema gravidade para a sua sobrevivência.» </a:t>
            </a:r>
            <a:br>
              <a:rPr lang="en-US" altLang="zh-TW" dirty="0"/>
            </a:br>
            <a:br>
              <a:rPr lang="en-US" altLang="zh-TW" dirty="0"/>
            </a:br>
            <a:r>
              <a:rPr lang="pt-PT" sz="1400" b="0" i="0" u="none" strike="noStrike" noProof="0" dirty="0">
                <a:solidFill>
                  <a:srgbClr val="000000"/>
                </a:solidFill>
              </a:rPr>
              <a:t>Versão Detalhada</a:t>
            </a:r>
            <a:r>
              <a:rPr lang="en-US" sz="1400" b="0" i="0" u="none" strike="noStrike" dirty="0">
                <a:solidFill>
                  <a:srgbClr val="000000"/>
                </a:solidFill>
              </a:rPr>
              <a:t>: </a:t>
            </a:r>
            <a:r>
              <a:rPr lang="pt-BR" altLang="zh-MO" dirty="0"/>
              <a:t>Antes de compreender o nascimento do Partido Comunista da China, temos de entender, em primeiro lugar, o contexto da época em que surgiu. Não era uma época de paz, nem tão-pouco de prosperidade. </a:t>
            </a:r>
            <a:br>
              <a:rPr lang="pt-BR" altLang="zh-MO" dirty="0"/>
            </a:br>
            <a:r>
              <a:rPr lang="pt-BR" altLang="zh-MO" dirty="0"/>
              <a:t>A China moderna encontrava-se no abismo de uma sociedade profundamente caótica. Do ponto de vista externo, a Guerra do Ópio, a Primeira Guerra Sino-Japonesa, a invasão da Aliança das Oito Nações... as sucessivas invasões das potências imperiais, acompanhadas da cessão de territórios e do pagamento de indemnizações, provocaram uma grave violação da soberania nacional e da integridade territorial.</a:t>
            </a:r>
            <a:br>
              <a:rPr lang="pt-BR" altLang="zh-MO" dirty="0"/>
            </a:br>
            <a:r>
              <a:rPr lang="pt-BR" altLang="zh-MO" dirty="0"/>
              <a:t>Do ponto de vista interno, a corrupção do governo Qing e as guerras entre os Senhores da Guerra que se seguiram à sua queda levaram ao colapso total da ordem social. Num momento histórico de crise nacional interna e externa, em que o povo vivia na miséria, para onde caminhava a China? Como poderia o povo libertar-se do sofrimento? Estas questões profundas eram o apelo mais premente da época e lançaram as premissas históricas para o surgimento de um novo partido político.</a:t>
            </a:r>
            <a:endParaRPr lang="en-US" sz="1400" b="0" i="0" u="none" strike="noStrike" dirty="0">
              <a:solidFill>
                <a:srgbClr val="000000"/>
              </a:solidFill>
            </a:endParaRPr>
          </a:p>
        </p:txBody>
      </p:sp>
      <p:sp>
        <p:nvSpPr>
          <p:cNvPr id="6" name="Footer Placeholder 5">
            <a:extLst>
              <a:ext uri="{FF2B5EF4-FFF2-40B4-BE49-F238E27FC236}">
                <a16:creationId xmlns:a16="http://schemas.microsoft.com/office/drawing/2014/main" id="{0D9C97ED-42DE-8572-49AB-20FC85B95B4D}"/>
              </a:ext>
            </a:extLst>
          </p:cNvPr>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298A7CE1-9250-383B-FD34-84D0EAA2B2D2}"/>
              </a:ext>
            </a:extLst>
          </p:cNvPr>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717991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65050-09D5-E02B-DBC4-B64091A493CC}"/>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F6293CFB-0A24-24B5-5C36-16172AFA626B}"/>
              </a:ext>
            </a:extLst>
          </p:cNvPr>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05D19057-9B7F-B237-D432-31A5D5628533}"/>
              </a:ext>
            </a:extLst>
          </p:cNvPr>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8C9B914B-1421-66E6-2F99-2D7A7820D9E4}"/>
              </a:ext>
            </a:extLst>
          </p:cNvPr>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A7E92634-42E2-8623-3FC0-CA7B96B9D7CD}"/>
              </a:ext>
            </a:extLst>
          </p:cNvPr>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pt-BR" altLang="zh-MO" sz="1400" b="0" i="0" u="none" strike="noStrike" dirty="0">
                <a:solidFill>
                  <a:srgbClr val="000000"/>
                </a:solidFill>
              </a:rPr>
              <a:t>Referência A: «A fumaça da Longa Marcha já se dissipou há 90 anos. Hoje não precisamos de escalar montanhas de neve, contudo, a inovação tecnológica, a competição no acesso ao ensino superior e os futuros desafios do mercado de trabalho constituem a “Nova Longa Marcha” que a nossa geração tem de cumprir. Os tempos mudam, mas a provação da convicção e da vontade nunca está ausente.»</a:t>
            </a:r>
          </a:p>
          <a:p>
            <a:pPr marL="0" indent="0" algn="l">
              <a:lnSpc>
                <a:spcPct val="100000"/>
              </a:lnSpc>
            </a:pPr>
            <a:endParaRPr lang="pt-BR" altLang="zh-MO" sz="1400" b="0" i="0" u="none" strike="noStrike" dirty="0">
              <a:solidFill>
                <a:srgbClr val="000000"/>
              </a:solidFill>
            </a:endParaRPr>
          </a:p>
          <a:p>
            <a:pPr marL="0" indent="0" algn="l">
              <a:lnSpc>
                <a:spcPct val="100000"/>
              </a:lnSpc>
            </a:pPr>
            <a:r>
              <a:rPr lang="pt-BR" altLang="zh-MO" sz="1400" b="0" i="0" u="none" strike="noStrike" dirty="0">
                <a:solidFill>
                  <a:srgbClr val="000000"/>
                </a:solidFill>
              </a:rPr>
              <a:t>Referência B: «Já se passaram 90 anos desde a Longa Marcha. Que ensinamentos reserva ainda o Espírito da Longa Marcha para nós nos dias de hoje? Com certeza que muitos. Cada geração tem a sua própria “Longa Marcha”, e os desafios e dificuldades que enfrentamos hoje são a nossa “Longa Marcha”. Devemos aprender com o Espírito da Longa Marcha para vencer estes desafios.»</a:t>
            </a:r>
            <a:endParaRPr lang="en-US" altLang="zh-MO" sz="1400" b="0" i="0" u="none" strike="noStrike" dirty="0">
              <a:solidFill>
                <a:srgbClr val="000000"/>
              </a:solidFill>
            </a:endParaRPr>
          </a:p>
        </p:txBody>
      </p:sp>
      <p:sp>
        <p:nvSpPr>
          <p:cNvPr id="6" name="Footer Placeholder 5">
            <a:extLst>
              <a:ext uri="{FF2B5EF4-FFF2-40B4-BE49-F238E27FC236}">
                <a16:creationId xmlns:a16="http://schemas.microsoft.com/office/drawing/2014/main" id="{E18D1254-0EBF-A6D3-5697-2D8242EDD10B}"/>
              </a:ext>
            </a:extLst>
          </p:cNvPr>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70C26268-E587-2393-8F6B-B1F9A7009FD1}"/>
              </a:ext>
            </a:extLst>
          </p:cNvPr>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9669676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r>
              <a:rPr lang="pt-BR" altLang="zh-MO" dirty="0"/>
              <a:t>«Para fazer o resumo da aula de hoje: o ano de 1921 concedeu-nos a “coragem de dar o primeiro passo e inovar”; afinal, sem coragem não há sequer ponto de partida. Por sua vez, o ano de 1936 deu-nos a “resiliência para nos corrigirmos no meio da adversidade”; sem resiliência, ninguém consegue chegar à meta final. Só quando a coragem e a resiliência se unirem é que poderemos, verdadeiramente, rasgar o nosso próprio caminho diante dos desafios que o ano de 2026 nos coloca!»</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r>
              <a:rPr lang="pt-BR" altLang="zh-TW" dirty="0"/>
              <a:t>Quando enfrentarmos momentos difíceis, podemos sempre recordar esta página da história e esta própria aula. Sigamos em frente, armados de coragem e persistência, para rasgar o nosso próprio caminho neste novo ano lectivo e ao longo de toda a nossa vida!</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MO" dirty="0"/>
              <a:t>O caminho do crescimento pessoal e da aprendizagem é sempre repleto de desafios. Espero que a aula de hoje possa trazer alguns ensinamentos a cada um dos alunos; cada dificuldade não é apenas um desafio, mas sim um degrau no caminho do crescimento. Acredito que, após cada crescimento, seremos mais fortes e o amanhã será melhor.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MO" dirty="0"/>
              <a:t>«Nestes últimos minutos, peço a todos que mantenham o silêncio e, no “Cartão de Reflexão da Cápula do Tempo” que se encontra na parte inferior da ficha de trabalho, escrevam o maior ensinamento que obtiveram hoje, bem como uma mudança concreta que decidiram realizar a partir de agora. A história foi escrita pelos nossos antepassados; contudo, a história que se segue cabe-vos a vós escrevê-la através das vossas acções.» </a:t>
            </a:r>
            <a:endParaRPr lang="en-US" altLang="zh-TW"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MO" dirty="0"/>
              <a:t>Podem ser convidados alguns alunos para partilharem as suas reflexões. </a:t>
            </a:r>
            <a:endParaRPr lang="en-US" altLang="zh-TW"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dirty="0"/>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zh-HK" alt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MO" dirty="0"/>
              <a:t>«A discussão que acabámos de ter foi verdadeiramente brilhante. Quer se trate da capacidade de adaptação às circunstâncias, da confiança na equipa, quer de abraçar os fracassos ou da autoconsciência, todas estas são as melhores respostas que vós próprios escreveis para a vossa juventude.»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altLang="zh-TW" dirty="0">
                <a:latin typeface="標楷體" panose="03000509000000000000" pitchFamily="65" charset="-120"/>
                <a:ea typeface="標楷體" panose="03000509000000000000" pitchFamily="65" charset="-120"/>
              </a:rPr>
              <a:t>Texto da apresentação</a:t>
            </a:r>
          </a:p>
          <a:p>
            <a:pPr marL="0" indent="0" algn="l">
              <a:lnSpc>
                <a:spcPct val="100000"/>
              </a:lnSpc>
            </a:pPr>
            <a:endParaRPr lang="pt-PT" altLang="zh-TW" dirty="0">
              <a:latin typeface="標楷體" panose="03000509000000000000" pitchFamily="65" charset="-120"/>
              <a:ea typeface="標楷體" panose="03000509000000000000" pitchFamily="65" charset="-120"/>
            </a:endParaRPr>
          </a:p>
          <a:p>
            <a:pPr marL="0" indent="0" algn="l">
              <a:lnSpc>
                <a:spcPct val="100000"/>
              </a:lnSpc>
            </a:pPr>
            <a:r>
              <a:rPr lang="pt-PT" altLang="zh-TW" dirty="0">
                <a:latin typeface="標楷體" panose="03000509000000000000" pitchFamily="65" charset="-120"/>
                <a:ea typeface="標楷體" panose="03000509000000000000" pitchFamily="65" charset="-120"/>
              </a:rPr>
              <a:t>Versão Resumida: </a:t>
            </a:r>
            <a:r>
              <a:rPr lang="pt-BR" altLang="zh-MO" dirty="0"/>
              <a:t>«Recuemos no tempo mais de 100 anos. Nessa altura, a China encontrava-se fragmentada, empobrecida e enfraquecida. Desde a abertura forçada das portas do país com a Guerra do Ópio, passando pelo colapso da Dinastia Qing e pelas guerras entre os Senhores da Guerra, o povo comum lutava dolorosamente no meio do caos e da pobreza. Toda a nação vivia um momento de extrema gravidade para a sua sobrevivência.» </a:t>
            </a:r>
            <a:br>
              <a:rPr lang="en-US" altLang="zh-TW" dirty="0"/>
            </a:br>
            <a:br>
              <a:rPr lang="en-US" altLang="zh-TW" dirty="0"/>
            </a:br>
            <a:r>
              <a:rPr lang="pt-PT" altLang="zh-MO" sz="1600" b="0" i="0" u="none" strike="noStrike" noProof="0" dirty="0">
                <a:solidFill>
                  <a:srgbClr val="000000"/>
                </a:solidFill>
              </a:rPr>
              <a:t>Versão Detalhada</a:t>
            </a:r>
            <a:r>
              <a:rPr lang="en-US" altLang="zh-MO" sz="1600" b="0" i="0" u="none" strike="noStrike" dirty="0">
                <a:solidFill>
                  <a:srgbClr val="000000"/>
                </a:solidFill>
              </a:rPr>
              <a:t>: </a:t>
            </a:r>
            <a:r>
              <a:rPr lang="pt-BR" altLang="zh-MO" dirty="0"/>
              <a:t>Antes de compreender o nascimento do Partido Comunista da China, temos de entender, em primeiro lugar, o contexto da época em que surgiu. Não era uma época de paz, nem tão-pouco de prosperidade. </a:t>
            </a:r>
            <a:br>
              <a:rPr lang="pt-BR" altLang="zh-MO" dirty="0"/>
            </a:br>
            <a:r>
              <a:rPr lang="pt-BR" altLang="zh-MO" dirty="0"/>
              <a:t>A China moderna encontrava-se no abismo de uma sociedade profundamente caótica. Do ponto de vista externo, a Guerra do Ópio, a Primeira Guerra Sino-Japonesa, a invasão da Aliança das Oito Nações... as sucessivas invasões das potências imperiais, acompanhadas da cessão de territórios e do pagamento de indemnizações, provocaram uma grave violação da soberania nacional e da integridade territorial.</a:t>
            </a:r>
            <a:br>
              <a:rPr lang="pt-BR" altLang="zh-MO" dirty="0"/>
            </a:br>
            <a:r>
              <a:rPr lang="pt-BR" altLang="zh-MO" dirty="0"/>
              <a:t>Do ponto de vista interno, a corrupção do governo Qing e as guerras entre os Senhores da Guerra que se seguiram à sua queda levaram ao colapso total da ordem social. Num momento histórico de crise nacional interna e externa, em que o povo vivia na miséria, para onde caminhava a China? Como poderia o povo libertar-se do sofrimento? Estas questões profundas eram o apelo mais premente da época e lançaram as premissas históricas para o surgimento de um novo partido político.</a:t>
            </a:r>
            <a:endParaRPr lang="en-US" altLang="zh-MO" sz="1600" b="0" i="0" u="none" strike="noStrike" dirty="0">
              <a:solidFill>
                <a:srgbClr val="000000"/>
              </a:solidFill>
            </a:endParaRPr>
          </a:p>
        </p:txBody>
      </p:sp>
      <p:sp>
        <p:nvSpPr>
          <p:cNvPr id="6" name="Footer Placeholder 5"/>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altLang="zh-TW" dirty="0">
                <a:latin typeface="標楷體" panose="03000509000000000000" pitchFamily="65" charset="-120"/>
                <a:ea typeface="標楷體" panose="03000509000000000000" pitchFamily="65" charset="-120"/>
              </a:rPr>
              <a:t>Texto da apresentação</a:t>
            </a:r>
            <a:br>
              <a:rPr lang="pt-PT" altLang="zh-TW" dirty="0">
                <a:latin typeface="標楷體" panose="03000509000000000000" pitchFamily="65" charset="-120"/>
                <a:ea typeface="標楷體" panose="03000509000000000000" pitchFamily="65" charset="-120"/>
              </a:rPr>
            </a:br>
            <a:endParaRPr lang="pt-PT" altLang="zh-TW" dirty="0">
              <a:latin typeface="標楷體" panose="03000509000000000000" pitchFamily="65" charset="-120"/>
              <a:ea typeface="標楷體" panose="03000509000000000000" pitchFamily="65" charset="-120"/>
            </a:endParaRPr>
          </a:p>
          <a:p>
            <a:pPr marL="0" indent="0" algn="l">
              <a:lnSpc>
                <a:spcPct val="100000"/>
              </a:lnSpc>
            </a:pPr>
            <a:r>
              <a:rPr lang="pt-PT" altLang="zh-MO" noProof="0" dirty="0"/>
              <a:t>Versão Resumida</a:t>
            </a:r>
            <a:r>
              <a:rPr lang="en-US" altLang="zh-MO" dirty="0"/>
              <a:t>: </a:t>
            </a:r>
            <a:r>
              <a:rPr lang="pt-BR" altLang="zh-MO" dirty="0"/>
              <a:t>«Para salvar a pátria, incalculáveis antepassados fizeram diversas tentativas: o Movimento de Auto-Fortalecimento apostou na introdução de tecnologia, mas ruiu na Batalha Naval de Jiawu; a Reforma dos Cem Dias procurou a monarquia constitucional, mas acabou em escassos cem dias; a Revolução de Xinhai derrubou o sistema imperial, contudo não conseguiu alterar a situação de extrema penúria do povo. Os factos provaram que nenhum dos velhos caminhos funcionou; a China tinha de trilhar uma via completamente nova.»</a:t>
            </a:r>
            <a:br>
              <a:rPr lang="pt-BR" altLang="zh-MO" dirty="0"/>
            </a:br>
            <a:br>
              <a:rPr lang="pt-BR" altLang="zh-MO" dirty="0"/>
            </a:br>
            <a:r>
              <a:rPr lang="pt-PT" altLang="zh-MO" noProof="0" dirty="0"/>
              <a:t>Versão Detalhada: </a:t>
            </a:r>
            <a:r>
              <a:rPr lang="pt-BR" altLang="zh-MO" dirty="0"/>
              <a:t>Perante uma profunda crise nacional, inúmeros patriotas de ideais elevados realizaram tentativas árduas e heroicas. O Movimento de Auto-Fortalecimento, a Reforma dos Cem Dias e a Revolução de Xinhai representaram sucessivas lutas, mas também sucessivos fracassos. Estas explorações não conseguiram alterar por completo o impasse em que a China se encontrava. Isto demonstra que as antigas vias de reforma e de revolução eram já insustentáveis. O avanço do país exigia a exploração de um novo caminho, sendo este, precisamente, o contexto histórico do nascimento do Partido Comunista da China.</a:t>
            </a:r>
            <a:endParaRPr lang="pt-PT" sz="1400" b="0" i="0" u="none" strike="noStrike" noProof="0" dirty="0">
              <a:solidFill>
                <a:srgbClr val="000000"/>
              </a:solidFill>
            </a:endParaRPr>
          </a:p>
        </p:txBody>
      </p:sp>
      <p:sp>
        <p:nvSpPr>
          <p:cNvPr id="6" name="Footer Placeholder 5"/>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9DB396-5577-8887-5633-E5F7C6D953C0}"/>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ECE9565E-028B-2859-EAD3-B0398008914F}"/>
              </a:ext>
            </a:extLst>
          </p:cNvPr>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FCD3578A-988A-964C-77A8-09E6691808A3}"/>
              </a:ext>
            </a:extLst>
          </p:cNvPr>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7CD1C52D-F3BF-7259-BFF5-691499E99424}"/>
              </a:ext>
            </a:extLst>
          </p:cNvPr>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647C041A-3E45-0EE4-EBCC-E14F1C79EDB2}"/>
              </a:ext>
            </a:extLst>
          </p:cNvPr>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altLang="zh-TW" dirty="0">
                <a:latin typeface="標楷體" panose="03000509000000000000" pitchFamily="65" charset="-120"/>
                <a:ea typeface="標楷體" panose="03000509000000000000" pitchFamily="65" charset="-120"/>
              </a:rPr>
              <a:t>Texto da apresentação</a:t>
            </a:r>
            <a:br>
              <a:rPr lang="pt-PT" altLang="zh-TW" dirty="0">
                <a:latin typeface="標楷體" panose="03000509000000000000" pitchFamily="65" charset="-120"/>
                <a:ea typeface="標楷體" panose="03000509000000000000" pitchFamily="65" charset="-120"/>
              </a:rPr>
            </a:br>
            <a:endParaRPr lang="pt-PT" altLang="zh-TW" dirty="0">
              <a:latin typeface="標楷體" panose="03000509000000000000" pitchFamily="65" charset="-120"/>
              <a:ea typeface="標楷體" panose="03000509000000000000" pitchFamily="65" charset="-120"/>
            </a:endParaRPr>
          </a:p>
          <a:p>
            <a:pPr marL="0" indent="0" algn="l">
              <a:lnSpc>
                <a:spcPct val="100000"/>
              </a:lnSpc>
            </a:pPr>
            <a:r>
              <a:rPr lang="pt-PT" altLang="zh-MO" noProof="0" dirty="0"/>
              <a:t>Versão Resumida</a:t>
            </a:r>
            <a:r>
              <a:rPr lang="en-US" altLang="zh-MO" dirty="0"/>
              <a:t>: </a:t>
            </a:r>
            <a:r>
              <a:rPr lang="pt-BR" altLang="zh-MO" dirty="0"/>
              <a:t>«Para salvar a pátria, incalculáveis antepassados fizeram diversas tentativas: o Movimento de Auto-Fortalecimento apostou na introdução de tecnologia, mas ruiu na Batalha Naval de Jiawu; a Reforma dos Cem Dias procurou a monarquia constitucional, mas acabou em escassos cem dias; a Revolução de Xinhai derrubou o sistema imperial, contudo não conseguiu alterar a situação de extrema penúria do povo. Os factos provaram que nenhum dos velhos caminhos funcionou; a China tinha de trilhar uma via completamente nova.»</a:t>
            </a:r>
            <a:br>
              <a:rPr lang="pt-BR" altLang="zh-MO" dirty="0"/>
            </a:br>
            <a:br>
              <a:rPr lang="pt-BR" altLang="zh-MO" dirty="0"/>
            </a:br>
            <a:r>
              <a:rPr lang="pt-PT" altLang="zh-MO" noProof="0" dirty="0"/>
              <a:t>Versão Detalhada: </a:t>
            </a:r>
            <a:r>
              <a:rPr lang="pt-BR" altLang="zh-MO" dirty="0"/>
              <a:t>Perante uma profunda crise nacional, inúmeros patriotas de ideais elevados realizaram tentativas árduas e heroicas. O Movimento de Auto-Fortalecimento, a Reforma dos Cem Dias e a Revolução de Xinhai representaram sucessivas lutas, mas também sucessivos fracassos. Estas explorações não conseguiram alterar por completo o impasse em que a China se encontrava. Isto demonstra que as antigas vias de reforma e de revolução eram já insustentáveis. O avanço do país exigia a exploração de um novo caminho, sendo este, precisamente, o contexto histórico do nascimento do Partido Comunista da China.</a:t>
            </a:r>
            <a:endParaRPr lang="pt-PT" altLang="zh-MO" sz="1600" b="0" i="0" u="none" strike="noStrike" noProof="0" dirty="0">
              <a:solidFill>
                <a:srgbClr val="000000"/>
              </a:solidFill>
            </a:endParaRPr>
          </a:p>
        </p:txBody>
      </p:sp>
      <p:sp>
        <p:nvSpPr>
          <p:cNvPr id="6" name="Footer Placeholder 5">
            <a:extLst>
              <a:ext uri="{FF2B5EF4-FFF2-40B4-BE49-F238E27FC236}">
                <a16:creationId xmlns:a16="http://schemas.microsoft.com/office/drawing/2014/main" id="{F52BF6D4-48B5-B9CA-395E-C42C14DE77B6}"/>
              </a:ext>
            </a:extLst>
          </p:cNvPr>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DEA64BE7-2625-B652-28BA-AF63B149CB4B}"/>
              </a:ext>
            </a:extLst>
          </p:cNvPr>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572577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161C5-E388-EC48-A54A-8750520A8C66}"/>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9E4D39C8-7104-409D-0D84-45E9E8EC8B85}"/>
              </a:ext>
            </a:extLst>
          </p:cNvPr>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FE13BF4F-FE9C-FD15-C11D-E99579436AD2}"/>
              </a:ext>
            </a:extLst>
          </p:cNvPr>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E4C208BE-393E-D40B-1FF4-8AFD022DD604}"/>
              </a:ext>
            </a:extLst>
          </p:cNvPr>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7D3BF1CB-8AD5-A80B-21D7-75B58D38456A}"/>
              </a:ext>
            </a:extLst>
          </p:cNvPr>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pt-PT" altLang="zh-TW" dirty="0">
                <a:latin typeface="標楷體" panose="03000509000000000000" pitchFamily="65" charset="-120"/>
                <a:ea typeface="標楷體" panose="03000509000000000000" pitchFamily="65" charset="-120"/>
              </a:rPr>
              <a:t>Texto da apresentação</a:t>
            </a:r>
          </a:p>
          <a:p>
            <a:pPr marL="0" indent="0" algn="l">
              <a:lnSpc>
                <a:spcPct val="100000"/>
              </a:lnSpc>
            </a:pPr>
            <a:endParaRPr lang="pt-PT" altLang="zh-TW" sz="1400" b="0" i="0" u="none" strike="noStrike" dirty="0">
              <a:solidFill>
                <a:srgbClr val="000000"/>
              </a:solidFill>
              <a:latin typeface="標楷體" panose="03000509000000000000" pitchFamily="65" charset="-120"/>
              <a:ea typeface="標楷體" panose="03000509000000000000" pitchFamily="65" charset="-120"/>
            </a:endParaRPr>
          </a:p>
          <a:p>
            <a:pPr marL="0" indent="0" algn="l">
              <a:lnSpc>
                <a:spcPct val="100000"/>
              </a:lnSpc>
            </a:pPr>
            <a:r>
              <a:rPr lang="pt-PT" altLang="zh-MO" noProof="0" dirty="0"/>
              <a:t>Versão Resumida</a:t>
            </a:r>
            <a:r>
              <a:rPr lang="en-US" altLang="zh-MO" dirty="0"/>
              <a:t>: </a:t>
            </a:r>
            <a:r>
              <a:rPr lang="pt-BR" altLang="zh-MO" dirty="0"/>
              <a:t>«A 23 de julho de 1921, num edifício no estilo Shikumen de tijolos vermelhos e cinzentos, no n.º 106 da Rua Wantz, na Concessão Francesa de Xangai, delegados vindos de diversas regiões reuniram-se em segredo. Foi ali que nasceu formalmente o Partido Comunista da China, tornando-se um marco histórico monumental no país.»</a:t>
            </a:r>
            <a:endParaRPr lang="en-US" altLang="zh-MO" dirty="0"/>
          </a:p>
          <a:p>
            <a:pPr marL="0" indent="0" algn="l">
              <a:lnSpc>
                <a:spcPct val="100000"/>
              </a:lnSpc>
            </a:pPr>
            <a:endParaRPr lang="en-US" altLang="zh-TW" sz="1400" b="0" i="0" u="none" strike="noStrike" dirty="0">
              <a:solidFill>
                <a:srgbClr val="000000"/>
              </a:solidFill>
            </a:endParaRPr>
          </a:p>
          <a:p>
            <a:pPr marL="0" indent="0" algn="l">
              <a:lnSpc>
                <a:spcPct val="100000"/>
              </a:lnSpc>
            </a:pPr>
            <a:r>
              <a:rPr lang="pt-PT" altLang="zh-MO" noProof="0" dirty="0"/>
              <a:t>Versão Detalhada: </a:t>
            </a:r>
            <a:r>
              <a:rPr lang="pt-BR" altLang="zh-MO" dirty="0"/>
              <a:t>O Partido Comunista da China nasceu num contexto marcado pela extrema penúria do povo. O acontecimento deste grande marco esteve dependente de condições fundamentais. Em primeiro lugar, a preparação ideológica: a difusão do marxismo na China proporcionou as bases teóricas para a fundação do Partido. Em segundo lugar, as bases organizacionais: a criação de grupos comunistas em diversas regiões reuniu os quadros essenciais para a edificação do partido político. A 23 de julho de 1921, o Primeiro Congresso Nacional do PCC teve início em Xangai, precisamente no edifício em estilo Shikumen que podem ver à direita. Esta reunião assinalou a fundação oficial do Partido Comunista da China. Este acontecimento monumental transformou profundamente o rumo e o curso do desenvolvimento da nação chinesa na era moderna.</a:t>
            </a:r>
            <a:endParaRPr lang="en-US" altLang="zh-TW" sz="1400" b="0" i="0" u="none" strike="noStrike" dirty="0">
              <a:solidFill>
                <a:srgbClr val="000000"/>
              </a:solidFill>
            </a:endParaRPr>
          </a:p>
          <a:p>
            <a:pPr marL="0" indent="0" algn="l">
              <a:lnSpc>
                <a:spcPct val="100000"/>
              </a:lnSpc>
            </a:pPr>
            <a:endParaRPr lang="en-US" sz="1400" b="0" i="0" u="none" strike="noStrike" dirty="0">
              <a:solidFill>
                <a:srgbClr val="000000"/>
              </a:solidFill>
            </a:endParaRPr>
          </a:p>
        </p:txBody>
      </p:sp>
      <p:sp>
        <p:nvSpPr>
          <p:cNvPr id="6" name="Footer Placeholder 5">
            <a:extLst>
              <a:ext uri="{FF2B5EF4-FFF2-40B4-BE49-F238E27FC236}">
                <a16:creationId xmlns:a16="http://schemas.microsoft.com/office/drawing/2014/main" id="{882E72BA-5756-D031-5AC1-DFFD40AAE967}"/>
              </a:ext>
            </a:extLst>
          </p:cNvPr>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D9DD6EDB-91C0-984C-CC9D-F9AD3592022C}"/>
              </a:ext>
            </a:extLst>
          </p:cNvPr>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623312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C2EBC-CFD6-173F-65F3-84BC6C314198}"/>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79022C67-93BA-CB93-08C5-276DA6A0B30F}"/>
              </a:ext>
            </a:extLst>
          </p:cNvPr>
          <p:cNvSpPr>
            <a:spLocks noGrp="1"/>
          </p:cNvSpPr>
          <p:nvPr>
            <p:ph type="hdr" sz="quarter"/>
          </p:nvPr>
        </p:nvSpPr>
        <p:spPr>
          <a:xfrm>
            <a:off x="0" y="0"/>
            <a:ext cx="4137130" cy="287848"/>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11F18B5E-5C31-CCB1-E26E-80D5E33A7DFD}"/>
              </a:ext>
            </a:extLst>
          </p:cNvPr>
          <p:cNvSpPr>
            <a:spLocks noGrp="1"/>
          </p:cNvSpPr>
          <p:nvPr>
            <p:ph type="dt" idx="1"/>
          </p:nvPr>
        </p:nvSpPr>
        <p:spPr>
          <a:xfrm>
            <a:off x="5408437" y="0"/>
            <a:ext cx="4137130" cy="287848"/>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801169C2-A917-C5E3-654A-9CD2EFF7FDA3}"/>
              </a:ext>
            </a:extLst>
          </p:cNvPr>
          <p:cNvSpPr>
            <a:spLocks noGrp="1" noRot="1" noChangeAspect="1"/>
          </p:cNvSpPr>
          <p:nvPr>
            <p:ph type="sldImg" idx="2"/>
          </p:nvPr>
        </p:nvSpPr>
        <p:spPr>
          <a:xfrm>
            <a:off x="2841625" y="430213"/>
            <a:ext cx="3863975" cy="2155825"/>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B871F654-2696-3409-A2E4-13AA3EABCAD3}"/>
              </a:ext>
            </a:extLst>
          </p:cNvPr>
          <p:cNvSpPr>
            <a:spLocks noGrp="1"/>
          </p:cNvSpPr>
          <p:nvPr>
            <p:ph type="body" sz="quarter" idx="3"/>
          </p:nvPr>
        </p:nvSpPr>
        <p:spPr>
          <a:xfrm>
            <a:off x="954723" y="2729230"/>
            <a:ext cx="7637779" cy="2586639"/>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pt-PT" altLang="zh-TW" dirty="0">
                <a:latin typeface="標楷體" panose="03000509000000000000" pitchFamily="65" charset="-120"/>
                <a:ea typeface="標楷體" panose="03000509000000000000" pitchFamily="65" charset="-120"/>
              </a:rPr>
              <a:t>Texto da apresentação</a:t>
            </a:r>
          </a:p>
          <a:p>
            <a:pPr marL="0" indent="0" algn="l">
              <a:lnSpc>
                <a:spcPct val="100000"/>
              </a:lnSpc>
            </a:pPr>
            <a:endParaRPr lang="pt-PT" altLang="zh-TW" sz="1600" b="0" i="0" u="none" strike="noStrike" dirty="0">
              <a:solidFill>
                <a:srgbClr val="000000"/>
              </a:solidFill>
              <a:latin typeface="標楷體" panose="03000509000000000000" pitchFamily="65" charset="-120"/>
              <a:ea typeface="標楷體" panose="03000509000000000000" pitchFamily="65" charset="-120"/>
            </a:endParaRPr>
          </a:p>
          <a:p>
            <a:pPr marL="0" indent="0" algn="l">
              <a:lnSpc>
                <a:spcPct val="100000"/>
              </a:lnSpc>
            </a:pPr>
            <a:r>
              <a:rPr lang="pt-PT" altLang="zh-MO" noProof="0" dirty="0"/>
              <a:t>Versão Resumida</a:t>
            </a:r>
            <a:r>
              <a:rPr lang="en-US" altLang="zh-MO" dirty="0"/>
              <a:t>: </a:t>
            </a:r>
            <a:r>
              <a:rPr lang="pt-BR" altLang="zh-MO" dirty="0"/>
              <a:t>«A 23 de julho de 1921, num edifício no estilo Shikumen de tijolos vermelhos e cinzentos, no n.º 106 da Rua Wantz, na Concessão Francesa de Xangai, delegados vindos de diversas regiões reuniram-se em segredo. Foi ali que nasceu formalmente o Partido Comunista da China, tornando-se um marco histórico monumental no país.»</a:t>
            </a:r>
            <a:endParaRPr lang="en-US" altLang="zh-MO" dirty="0"/>
          </a:p>
          <a:p>
            <a:pPr marL="0" indent="0" algn="l">
              <a:lnSpc>
                <a:spcPct val="100000"/>
              </a:lnSpc>
            </a:pPr>
            <a:endParaRPr lang="en-US" altLang="zh-TW" sz="1600" b="0" i="0" u="none" strike="noStrike" dirty="0">
              <a:solidFill>
                <a:srgbClr val="000000"/>
              </a:solidFill>
            </a:endParaRPr>
          </a:p>
          <a:p>
            <a:pPr marL="0" indent="0" algn="l">
              <a:lnSpc>
                <a:spcPct val="100000"/>
              </a:lnSpc>
            </a:pPr>
            <a:r>
              <a:rPr lang="pt-PT" altLang="zh-MO" noProof="0" dirty="0"/>
              <a:t>Versão Detalhada: </a:t>
            </a:r>
            <a:r>
              <a:rPr lang="pt-BR" altLang="zh-MO" dirty="0"/>
              <a:t>O Partido Comunista da China nasceu num contexto marcado pela extrema penúria do povo. O acontecimento deste grande marco esteve dependente de condições fundamentais. Em primeiro lugar, a preparação ideológica: a difusão do marxismo na China proporcionou as bases teóricas para a fundação do Partido. Em segundo lugar, as bases organizacionais: a criação de grupos comunistas em diversas regiões reuniu os quadros essenciais para a edificação do partido político. A 23 de julho de 1921, o Primeiro Congresso Nacional do PCC teve início em Xangai, precisamente no edifício em estilo Shikumen que podem ver à direita. Esta reunião assinalou a fundação oficial do Partido Comunista da China. Este acontecimento monumental transformou profundamente o rumo e o curso do desenvolvimento da nação chinesa na era moderna.</a:t>
            </a:r>
            <a:endParaRPr lang="en-US" altLang="zh-TW" sz="1600" b="0" i="0" u="none" strike="noStrike" dirty="0">
              <a:solidFill>
                <a:srgbClr val="000000"/>
              </a:solidFill>
            </a:endParaRPr>
          </a:p>
        </p:txBody>
      </p:sp>
      <p:sp>
        <p:nvSpPr>
          <p:cNvPr id="6" name="Footer Placeholder 5">
            <a:extLst>
              <a:ext uri="{FF2B5EF4-FFF2-40B4-BE49-F238E27FC236}">
                <a16:creationId xmlns:a16="http://schemas.microsoft.com/office/drawing/2014/main" id="{2B1EFC1F-46A7-28E2-D669-55310C93FD0D}"/>
              </a:ext>
            </a:extLst>
          </p:cNvPr>
          <p:cNvSpPr>
            <a:spLocks noGrp="1"/>
          </p:cNvSpPr>
          <p:nvPr>
            <p:ph type="ftr" sz="quarter" idx="4"/>
          </p:nvPr>
        </p:nvSpPr>
        <p:spPr>
          <a:xfrm>
            <a:off x="0" y="5458461"/>
            <a:ext cx="4137130" cy="286516"/>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19107F0B-215A-F3C5-9312-7B1874A61200}"/>
              </a:ext>
            </a:extLst>
          </p:cNvPr>
          <p:cNvSpPr>
            <a:spLocks noGrp="1"/>
          </p:cNvSpPr>
          <p:nvPr>
            <p:ph type="sldNum" sz="quarter" idx="5"/>
          </p:nvPr>
        </p:nvSpPr>
        <p:spPr>
          <a:xfrm>
            <a:off x="5408437" y="5458461"/>
            <a:ext cx="4137130" cy="286516"/>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578029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a:xfrm>
            <a:off x="458788" y="1279525"/>
            <a:ext cx="6188075" cy="3454400"/>
          </a:xfrm>
          <a:prstGeom prst="rect">
            <a:avLst/>
          </a:prstGeom>
          <a:noFill/>
          <a:ln w="12700">
            <a:solidFill>
              <a:prstClr val="black"/>
            </a:solidFill>
          </a:ln>
        </p:spPr>
        <p:txBody>
          <a:bodyPr/>
          <a:lstStyle/>
          <a:p>
            <a:endParaRPr lang="zh-HK" altLang="en-US"/>
          </a:p>
        </p:txBody>
      </p:sp>
      <p:sp>
        <p:nvSpPr>
          <p:cNvPr id="3" name="備忘稿版面配置區 2"/>
          <p:cNvSpPr>
            <a:spLocks noGrp="1"/>
          </p:cNvSpPr>
          <p:nvPr>
            <p:ph type="body" idx="1"/>
          </p:nvPr>
        </p:nvSpPr>
        <p:spPr>
          <a:xfrm>
            <a:off x="711200" y="4926013"/>
            <a:ext cx="5683250" cy="402907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tLang="zh-MO" dirty="0"/>
              <a:t>“Ao observarem este mapa, verificam que não só em cidades nacionais como Pequim, Xangai e Cantão, mas também em Tóquio e Paris, os jovens estudantes chineses no estrangeiro fundaram os seus primeiros grupos. Trata-se de uma centelha que se acendeu por todo o país e no exterior, impulsionada por jovens progressistas movidos pelo ideal de salvar a pátria.”</a:t>
            </a:r>
            <a:endParaRPr lang="zh-TW" altLang="zh-TW"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480385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7339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53B1C86-2D7A-893D-7B29-17C33FA9285C}"/>
              </a:ext>
            </a:extLst>
          </p:cNvPr>
          <p:cNvSpPr>
            <a:spLocks noGrp="1" noChangeArrowheads="1"/>
          </p:cNvSpPr>
          <p:nvPr>
            <p:ph type="dt" sz="half" idx="10"/>
          </p:nvPr>
        </p:nvSpPr>
        <p:spPr>
          <a:ln/>
        </p:spPr>
        <p:txBody>
          <a:bodyPr/>
          <a:lstStyle>
            <a:lvl1pPr>
              <a:defRPr/>
            </a:lvl1pPr>
          </a:lstStyle>
          <a:p>
            <a:pPr>
              <a:defRPr/>
            </a:pPr>
            <a:endParaRPr lang="en-US" altLang="zh-TW"/>
          </a:p>
        </p:txBody>
      </p:sp>
      <p:sp>
        <p:nvSpPr>
          <p:cNvPr id="3" name="Rectangle 5">
            <a:extLst>
              <a:ext uri="{FF2B5EF4-FFF2-40B4-BE49-F238E27FC236}">
                <a16:creationId xmlns:a16="http://schemas.microsoft.com/office/drawing/2014/main" id="{B2953574-CF6A-F60D-C961-C1775FE96A59}"/>
              </a:ext>
            </a:extLst>
          </p:cNvPr>
          <p:cNvSpPr>
            <a:spLocks noGrp="1" noChangeArrowheads="1"/>
          </p:cNvSpPr>
          <p:nvPr>
            <p:ph type="ftr" sz="quarter" idx="11"/>
          </p:nvPr>
        </p:nvSpPr>
        <p:spPr>
          <a:ln/>
        </p:spPr>
        <p:txBody>
          <a:bodyPr/>
          <a:lstStyle>
            <a:lvl1pPr>
              <a:defRPr/>
            </a:lvl1pPr>
          </a:lstStyle>
          <a:p>
            <a:pPr>
              <a:defRPr/>
            </a:pPr>
            <a:endParaRPr lang="en-US" altLang="zh-TW"/>
          </a:p>
        </p:txBody>
      </p:sp>
      <p:sp>
        <p:nvSpPr>
          <p:cNvPr id="4" name="Rectangle 6">
            <a:extLst>
              <a:ext uri="{FF2B5EF4-FFF2-40B4-BE49-F238E27FC236}">
                <a16:creationId xmlns:a16="http://schemas.microsoft.com/office/drawing/2014/main" id="{06D6B625-6902-F3BD-B403-C00FE2908ECA}"/>
              </a:ext>
            </a:extLst>
          </p:cNvPr>
          <p:cNvSpPr>
            <a:spLocks noGrp="1" noChangeArrowheads="1"/>
          </p:cNvSpPr>
          <p:nvPr>
            <p:ph type="sldNum" sz="quarter" idx="12"/>
          </p:nvPr>
        </p:nvSpPr>
        <p:spPr>
          <a:ln/>
        </p:spPr>
        <p:txBody>
          <a:bodyPr/>
          <a:lstStyle>
            <a:lvl1pPr>
              <a:defRPr/>
            </a:lvl1pPr>
          </a:lstStyle>
          <a:p>
            <a:fld id="{176BBFD2-89CB-48A5-8000-5DD66B57192A}" type="slidenum">
              <a:rPr lang="en-US" altLang="zh-TW"/>
              <a:pPr/>
              <a:t>‹#›</a:t>
            </a:fld>
            <a:endParaRPr lang="en-US" altLang="zh-TW"/>
          </a:p>
        </p:txBody>
      </p:sp>
    </p:spTree>
    <p:extLst>
      <p:ext uri="{BB962C8B-B14F-4D97-AF65-F5344CB8AC3E}">
        <p14:creationId xmlns:p14="http://schemas.microsoft.com/office/powerpoint/2010/main" val="37999284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alphaModFix amt="50000"/>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0AA2A-D1F5-D8FC-B457-02E93C62071B}"/>
            </a:ext>
          </a:extLst>
        </p:cNvPr>
        <p:cNvGrpSpPr/>
        <p:nvPr/>
      </p:nvGrpSpPr>
      <p:grpSpPr>
        <a:xfrm>
          <a:off x="0" y="0"/>
          <a:ext cx="0" cy="0"/>
          <a:chOff x="0" y="0"/>
          <a:chExt cx="0" cy="0"/>
        </a:xfrm>
      </p:grpSpPr>
      <p:pic>
        <p:nvPicPr>
          <p:cNvPr id="7" name="图片 8">
            <a:extLst>
              <a:ext uri="{FF2B5EF4-FFF2-40B4-BE49-F238E27FC236}">
                <a16:creationId xmlns:a16="http://schemas.microsoft.com/office/drawing/2014/main" id="{AB464989-E58C-E550-D176-45C21F2CF34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978" y="-29666"/>
            <a:ext cx="12096044" cy="6804025"/>
          </a:xfrm>
          <a:prstGeom prst="rect">
            <a:avLst/>
          </a:prstGeom>
        </p:spPr>
      </p:pic>
      <p:pic>
        <p:nvPicPr>
          <p:cNvPr id="9" name="图片 7">
            <a:extLst>
              <a:ext uri="{FF2B5EF4-FFF2-40B4-BE49-F238E27FC236}">
                <a16:creationId xmlns:a16="http://schemas.microsoft.com/office/drawing/2014/main" id="{4ADCF9FF-4139-F0A1-23D4-C6D062CD511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978" y="1618854"/>
            <a:ext cx="12096044" cy="5185170"/>
          </a:xfrm>
          <a:prstGeom prst="rect">
            <a:avLst/>
          </a:prstGeom>
        </p:spPr>
      </p:pic>
      <p:sp>
        <p:nvSpPr>
          <p:cNvPr id="3" name="AutoShape 3">
            <a:extLst>
              <a:ext uri="{FF2B5EF4-FFF2-40B4-BE49-F238E27FC236}">
                <a16:creationId xmlns:a16="http://schemas.microsoft.com/office/drawing/2014/main" id="{958A01A8-3B88-CEDD-2C56-E5BB1977853A}"/>
              </a:ext>
            </a:extLst>
          </p:cNvPr>
          <p:cNvSpPr/>
          <p:nvPr/>
        </p:nvSpPr>
        <p:spPr>
          <a:xfrm>
            <a:off x="0" y="1174911"/>
            <a:ext cx="12096044" cy="882003"/>
          </a:xfrm>
          <a:prstGeom prst="rect">
            <a:avLst/>
          </a:prstGeom>
          <a:noFill/>
          <a:ln w="12700" cap="flat" cmpd="sng">
            <a:noFill/>
            <a:prstDash val="solid"/>
            <a:round/>
          </a:ln>
        </p:spPr>
        <p:txBody>
          <a:bodyPr vert="horz" wrap="square" lIns="0" tIns="0" rIns="0" bIns="0" rtlCol="0" anchor="ctr" anchorCtr="0"/>
          <a:lstStyle/>
          <a:p>
            <a:pPr algn="ctr">
              <a:lnSpc>
                <a:spcPct val="108000"/>
              </a:lnSpc>
              <a:defRPr/>
            </a:pPr>
            <a:r>
              <a:rPr lang="pt-PT" altLang="zh-MO" sz="2000" b="1" dirty="0">
                <a:latin typeface="等线" panose="02010600030101010101" pitchFamily="2" charset="-122"/>
                <a:ea typeface="PMingLiU" panose="02020500000000000000" pitchFamily="18" charset="-120"/>
                <a:cs typeface="Times New Roman" panose="02020603050405020304" pitchFamily="18" charset="0"/>
              </a:rPr>
              <a:t>Celebração do 105.º Aniversário da Fundação do Partido Comunista da China e </a:t>
            </a:r>
          </a:p>
          <a:p>
            <a:pPr algn="ctr">
              <a:lnSpc>
                <a:spcPct val="108000"/>
              </a:lnSpc>
              <a:defRPr/>
            </a:pPr>
            <a:r>
              <a:rPr lang="pt-PT" altLang="zh-MO" sz="2000" b="1" dirty="0">
                <a:latin typeface="等线" panose="02010600030101010101" pitchFamily="2" charset="-122"/>
                <a:ea typeface="PMingLiU" panose="02020500000000000000" pitchFamily="18" charset="-120"/>
                <a:cs typeface="Times New Roman" panose="02020603050405020304" pitchFamily="18" charset="0"/>
              </a:rPr>
              <a:t>Comemoração do 90.º Aniversário da Vitória da Longa Marcha do Exército Vermelho</a:t>
            </a:r>
          </a:p>
          <a:p>
            <a:pPr algn="ctr">
              <a:lnSpc>
                <a:spcPct val="108000"/>
              </a:lnSpc>
              <a:defRPr/>
            </a:pPr>
            <a:r>
              <a:rPr lang="pt-PT" altLang="zh-MO" sz="2000" b="1" dirty="0">
                <a:latin typeface="等线" panose="02010600030101010101" pitchFamily="2" charset="-122"/>
                <a:ea typeface="PMingLiU" panose="02020500000000000000" pitchFamily="18" charset="-120"/>
                <a:cs typeface="Times New Roman" panose="02020603050405020304" pitchFamily="18" charset="0"/>
              </a:rPr>
              <a:t>(Versão para os Anos Finais do Ensino Secundário)</a:t>
            </a:r>
            <a:endParaRPr lang="en-US" altLang="zh-CN" sz="2000" dirty="0"/>
          </a:p>
        </p:txBody>
      </p:sp>
      <p:sp>
        <p:nvSpPr>
          <p:cNvPr id="4" name="AutoShape 4">
            <a:extLst>
              <a:ext uri="{FF2B5EF4-FFF2-40B4-BE49-F238E27FC236}">
                <a16:creationId xmlns:a16="http://schemas.microsoft.com/office/drawing/2014/main" id="{257B4C2F-9E84-D00F-9765-FBD3C2DFCA27}"/>
              </a:ext>
            </a:extLst>
          </p:cNvPr>
          <p:cNvSpPr/>
          <p:nvPr/>
        </p:nvSpPr>
        <p:spPr>
          <a:xfrm>
            <a:off x="-71150" y="2440172"/>
            <a:ext cx="12096044" cy="504002"/>
          </a:xfrm>
          <a:prstGeom prst="rect">
            <a:avLst/>
          </a:prstGeom>
          <a:noFill/>
          <a:ln w="12700" cap="flat" cmpd="sng">
            <a:noFill/>
            <a:prstDash val="solid"/>
            <a:round/>
          </a:ln>
        </p:spPr>
        <p:txBody>
          <a:bodyPr vert="horz" wrap="square" lIns="0" tIns="0" rIns="0" bIns="0" rtlCol="0" anchor="ctr" anchorCtr="0"/>
          <a:lstStyle/>
          <a:p>
            <a:pPr algn="ctr">
              <a:defRPr/>
            </a:pPr>
            <a:endParaRPr lang="en-US" sz="4762" b="1" dirty="0">
              <a:latin typeface="Noto Sans SC"/>
              <a:ea typeface="標楷體" panose="03000509000000000000" pitchFamily="65" charset="-120"/>
              <a:cs typeface="Noto Sans SC"/>
              <a:sym typeface="Noto Sans SC"/>
            </a:endParaRPr>
          </a:p>
        </p:txBody>
      </p:sp>
    </p:spTree>
    <p:extLst>
      <p:ext uri="{BB962C8B-B14F-4D97-AF65-F5344CB8AC3E}">
        <p14:creationId xmlns:p14="http://schemas.microsoft.com/office/powerpoint/2010/main" val="25793826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47978" y="-1"/>
            <a:ext cx="12096044" cy="6804025"/>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gn="ctr">
              <a:defRPr/>
            </a:pPr>
            <a:endParaRPr sz="1786"/>
          </a:p>
        </p:txBody>
      </p:sp>
      <p:sp>
        <p:nvSpPr>
          <p:cNvPr id="3" name="AutoShape 3"/>
          <p:cNvSpPr/>
          <p:nvPr/>
        </p:nvSpPr>
        <p:spPr>
          <a:xfrm>
            <a:off x="803981" y="630002"/>
            <a:ext cx="10584039" cy="5670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pt-BR" altLang="zh-MO" sz="3200" b="1" dirty="0">
                <a:solidFill>
                  <a:srgbClr val="FF0000"/>
                </a:solidFill>
              </a:rPr>
              <a:t>De Xangai ao Lago Nanhu: A Partida do «Barco Vermelho» </a:t>
            </a:r>
            <a:endParaRPr lang="en-US" sz="1091" b="1" dirty="0">
              <a:solidFill>
                <a:srgbClr val="FF0000"/>
              </a:solidFill>
            </a:endParaRPr>
          </a:p>
        </p:txBody>
      </p:sp>
      <p:sp>
        <p:nvSpPr>
          <p:cNvPr id="4" name="AutoShape 4"/>
          <p:cNvSpPr/>
          <p:nvPr/>
        </p:nvSpPr>
        <p:spPr>
          <a:xfrm>
            <a:off x="803980" y="1764006"/>
            <a:ext cx="5040019" cy="378001"/>
          </a:xfrm>
          <a:prstGeom prst="rect">
            <a:avLst/>
          </a:prstGeom>
          <a:noFill/>
          <a:ln w="12700" cap="flat" cmpd="sng">
            <a:noFill/>
            <a:prstDash val="solid"/>
            <a:round/>
          </a:ln>
        </p:spPr>
        <p:txBody>
          <a:bodyPr vert="horz" wrap="square" lIns="0" tIns="0" rIns="0" bIns="0" rtlCol="0" anchor="ctr" anchorCtr="0"/>
          <a:lstStyle/>
          <a:p>
            <a:pPr>
              <a:defRPr/>
            </a:pPr>
            <a:r>
              <a:rPr lang="pt-BR" altLang="zh-MO" sz="2000" b="1" dirty="0">
                <a:solidFill>
                  <a:srgbClr val="FF0000"/>
                </a:solidFill>
              </a:rPr>
              <a:t>O Momento de Viragem no Curso da História</a:t>
            </a:r>
            <a:endParaRPr lang="en-US" sz="1091" b="1" dirty="0">
              <a:solidFill>
                <a:srgbClr val="FF0000"/>
              </a:solidFill>
            </a:endParaRPr>
          </a:p>
        </p:txBody>
      </p:sp>
      <p:sp>
        <p:nvSpPr>
          <p:cNvPr id="5" name="AutoShape 5"/>
          <p:cNvSpPr/>
          <p:nvPr/>
        </p:nvSpPr>
        <p:spPr>
          <a:xfrm>
            <a:off x="803980" y="2520009"/>
            <a:ext cx="10795837" cy="630002"/>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600" b="1" dirty="0"/>
              <a:t>Abertura em Xangai · Reunião Secreta:</a:t>
            </a:r>
            <a:r>
              <a:rPr lang="pt-BR" altLang="zh-MO" sz="1600" dirty="0"/>
              <a:t> A 23 de julho de 1921, o I Congresso Nacional do PCC reuniu-se secretamente no n.º 106 da Rua Wantz, na Concessão Francesa de Xangai, onde delegados de vários locais se juntaram para planear o futuro da nação.</a:t>
            </a:r>
            <a:endParaRPr lang="en-US" sz="1091" dirty="0"/>
          </a:p>
        </p:txBody>
      </p:sp>
      <p:sp>
        <p:nvSpPr>
          <p:cNvPr id="6" name="AutoShape 6"/>
          <p:cNvSpPr/>
          <p:nvPr/>
        </p:nvSpPr>
        <p:spPr>
          <a:xfrm>
            <a:off x="803980" y="3521692"/>
            <a:ext cx="10926466" cy="630002"/>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600" b="1" dirty="0"/>
              <a:t>Mudança Súbita · Transferência de Emergência: </a:t>
            </a:r>
            <a:r>
              <a:rPr lang="pt-BR" altLang="zh-MO" sz="1600" dirty="0"/>
              <a:t>Durante a reunião, a intervenção e busca inesperada das autoridades da Concessão Francesa forçaram os delegados a interromper a agenda e a evacuar com urgência, colocando a reunião que mudaria o destino da China em risco de fracasso.</a:t>
            </a:r>
            <a:endParaRPr lang="en-US" sz="1091" dirty="0"/>
          </a:p>
        </p:txBody>
      </p:sp>
      <p:sp>
        <p:nvSpPr>
          <p:cNvPr id="7" name="AutoShape 7"/>
          <p:cNvSpPr/>
          <p:nvPr/>
        </p:nvSpPr>
        <p:spPr>
          <a:xfrm>
            <a:off x="803980" y="4674657"/>
            <a:ext cx="10338637"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600" b="1" dirty="0"/>
              <a:t>Continuação no Lago Nanhu · Nascimento Solene:</a:t>
            </a:r>
            <a:r>
              <a:rPr lang="pt-BR" altLang="zh-MO" sz="1600" dirty="0"/>
              <a:t> Após uma deslocação atribulada, os delegados chegaram ao Lago Nanhu em Jiaxing, na província de Zhejiang, concluindo os últimos pontos da agenda a bordo de um pequeno barco de turismo. Ali, aprovaram o programa e as resoluções do Partido e elegeram a sua liderança central, nascendo assim o Partido Comunista da China. </a:t>
            </a:r>
            <a:endParaRPr lang="en-US" sz="109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D4850-02EF-18AE-3512-0CFF314653BB}"/>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1EF236FA-5152-54AC-66B3-96BAF4A43FD9}"/>
              </a:ext>
            </a:extLst>
          </p:cNvPr>
          <p:cNvSpPr/>
          <p:nvPr/>
        </p:nvSpPr>
        <p:spPr>
          <a:xfrm>
            <a:off x="47978" y="-1"/>
            <a:ext cx="12096044" cy="6804025"/>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gn="ctr">
              <a:defRPr/>
            </a:pPr>
            <a:endParaRPr sz="1786"/>
          </a:p>
        </p:txBody>
      </p:sp>
      <p:sp>
        <p:nvSpPr>
          <p:cNvPr id="3" name="AutoShape 3">
            <a:extLst>
              <a:ext uri="{FF2B5EF4-FFF2-40B4-BE49-F238E27FC236}">
                <a16:creationId xmlns:a16="http://schemas.microsoft.com/office/drawing/2014/main" id="{380495FB-F3EF-CBF2-0C24-F70F7DA9B49C}"/>
              </a:ext>
            </a:extLst>
          </p:cNvPr>
          <p:cNvSpPr/>
          <p:nvPr/>
        </p:nvSpPr>
        <p:spPr>
          <a:xfrm>
            <a:off x="803981" y="630002"/>
            <a:ext cx="10584039" cy="5670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pt-BR" altLang="zh-MO" sz="3200" b="1" dirty="0">
                <a:solidFill>
                  <a:srgbClr val="FF0000"/>
                </a:solidFill>
              </a:rPr>
              <a:t>De Xangai ao Lago Nanhu: A Partida do «Barco Vermelho» </a:t>
            </a:r>
            <a:endParaRPr lang="en-US" altLang="zh-MO" sz="3200" b="1" dirty="0">
              <a:solidFill>
                <a:srgbClr val="FF0000"/>
              </a:solidFill>
            </a:endParaRPr>
          </a:p>
        </p:txBody>
      </p:sp>
      <p:pic>
        <p:nvPicPr>
          <p:cNvPr id="10" name="Picture 10">
            <a:extLst>
              <a:ext uri="{FF2B5EF4-FFF2-40B4-BE49-F238E27FC236}">
                <a16:creationId xmlns:a16="http://schemas.microsoft.com/office/drawing/2014/main" id="{0A5CB077-E1A6-FBB9-52B7-13F45CAABE8C}"/>
              </a:ext>
            </a:extLst>
          </p:cNvPr>
          <p:cNvPicPr>
            <a:picLocks noChangeAspect="1"/>
          </p:cNvPicPr>
          <p:nvPr/>
        </p:nvPicPr>
        <p:blipFill>
          <a:blip r:embed="rId3"/>
          <a:srcRect l="104" r="104"/>
          <a:stretch>
            <a:fillRect/>
          </a:stretch>
        </p:blipFill>
        <p:spPr>
          <a:xfrm>
            <a:off x="429680" y="1827007"/>
            <a:ext cx="5992970" cy="4001189"/>
          </a:xfrm>
          <a:prstGeom prst="rect">
            <a:avLst/>
          </a:prstGeom>
          <a:noFill/>
          <a:ln w="25400" cap="flat" cmpd="sng">
            <a:noFill/>
            <a:prstDash val="solid"/>
            <a:round/>
          </a:ln>
        </p:spPr>
      </p:pic>
      <p:sp>
        <p:nvSpPr>
          <p:cNvPr id="11" name="AutoShape 11">
            <a:extLst>
              <a:ext uri="{FF2B5EF4-FFF2-40B4-BE49-F238E27FC236}">
                <a16:creationId xmlns:a16="http://schemas.microsoft.com/office/drawing/2014/main" id="{F765DB4A-345F-1429-3104-540F4E00FC08}"/>
              </a:ext>
            </a:extLst>
          </p:cNvPr>
          <p:cNvSpPr/>
          <p:nvPr/>
        </p:nvSpPr>
        <p:spPr>
          <a:xfrm>
            <a:off x="6804352" y="4820192"/>
            <a:ext cx="4799063" cy="1008004"/>
          </a:xfrm>
          <a:prstGeom prst="rect">
            <a:avLst/>
          </a:prstGeom>
          <a:noFill/>
          <a:ln w="12700" cap="flat" cmpd="sng">
            <a:noFill/>
            <a:prstDash val="solid"/>
            <a:round/>
          </a:ln>
        </p:spPr>
        <p:txBody>
          <a:bodyPr vert="horz" wrap="square" lIns="0" tIns="0" rIns="0" bIns="0" rtlCol="0" anchor="ctr" anchorCtr="0"/>
          <a:lstStyle/>
          <a:p>
            <a:pPr algn="ctr">
              <a:lnSpc>
                <a:spcPct val="125000"/>
              </a:lnSpc>
              <a:defRPr/>
            </a:pPr>
            <a:r>
              <a:rPr lang="pt-BR" altLang="zh-MO" sz="1200" dirty="0">
                <a:solidFill>
                  <a:srgbClr val="FF0000"/>
                </a:solidFill>
                <a:latin typeface="Noto Sans HK" panose="020B0200000000000000" pitchFamily="34" charset="-120"/>
                <a:ea typeface="Noto Sans HK" panose="020B0200000000000000" pitchFamily="34" charset="-120"/>
              </a:rPr>
              <a:t>O 'Espírito do Barco Vermelho'</a:t>
            </a:r>
            <a:r>
              <a:rPr lang="pt-BR" altLang="zh-MO" sz="1200" dirty="0">
                <a:latin typeface="Noto Sans HK" panose="020B0200000000000000" pitchFamily="34" charset="-120"/>
                <a:ea typeface="Noto Sans HK" panose="020B0200000000000000" pitchFamily="34" charset="-120"/>
              </a:rPr>
              <a:t> é um espírito de inovação e pioneirismo em abrir caminhos e ousar ser o primeiro; um espírito de luta assente na firmeza dos ideais e numa perseverança inabalável; e um espírito de dedicação pautado pela governação em prol do bem público e pela lealdade ao povo.</a:t>
            </a:r>
            <a:endParaRPr lang="en-US" sz="1200" dirty="0">
              <a:latin typeface="Noto Sans HK" panose="020B0200000000000000" pitchFamily="34" charset="-120"/>
              <a:ea typeface="Noto Sans HK" panose="020B0200000000000000" pitchFamily="34" charset="-120"/>
            </a:endParaRPr>
          </a:p>
        </p:txBody>
      </p:sp>
    </p:spTree>
    <p:extLst>
      <p:ext uri="{BB962C8B-B14F-4D97-AF65-F5344CB8AC3E}">
        <p14:creationId xmlns:p14="http://schemas.microsoft.com/office/powerpoint/2010/main" val="1974457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p:cNvPicPr>
            <a:picLocks noChangeAspect="1"/>
          </p:cNvPicPr>
          <p:nvPr/>
        </p:nvPicPr>
        <p:blipFill>
          <a:blip r:embed="rId3"/>
          <a:srcRect/>
          <a:stretch/>
        </p:blipFill>
        <p:spPr>
          <a:xfrm>
            <a:off x="0" y="1994"/>
            <a:ext cx="12191695" cy="6800679"/>
          </a:xfrm>
          <a:prstGeom prst="rect">
            <a:avLst/>
          </a:prstGeom>
        </p:spPr>
      </p:pic>
      <p:sp>
        <p:nvSpPr>
          <p:cNvPr id="3" name="Text 0"/>
          <p:cNvSpPr/>
          <p:nvPr/>
        </p:nvSpPr>
        <p:spPr>
          <a:xfrm>
            <a:off x="497828" y="431789"/>
            <a:ext cx="4756379" cy="549134"/>
          </a:xfrm>
          <a:prstGeom prst="rect">
            <a:avLst/>
          </a:prstGeom>
          <a:noFill/>
          <a:ln/>
        </p:spPr>
        <p:txBody>
          <a:bodyPr wrap="none" lIns="0" tIns="0" rIns="0" bIns="0" rtlCol="0" anchor="t"/>
          <a:lstStyle/>
          <a:p>
            <a:pPr marL="0" indent="0" algn="l">
              <a:buNone/>
            </a:pPr>
            <a:r>
              <a:rPr lang="en-US" altLang="zh-MO" sz="3200" b="1" dirty="0">
                <a:solidFill>
                  <a:srgbClr val="FF0000"/>
                </a:solidFill>
                <a:latin typeface="Noto Sans HK" panose="020B0200000000000000" pitchFamily="34" charset="-120"/>
                <a:ea typeface="Noto Sans HK" panose="020B0200000000000000" pitchFamily="34" charset="-120"/>
              </a:rPr>
              <a:t>1921: Um Marco Monumental</a:t>
            </a:r>
            <a:endParaRPr lang="en-US" sz="3175" b="1" dirty="0">
              <a:solidFill>
                <a:srgbClr val="FF0000"/>
              </a:solidFill>
              <a:latin typeface="Noto Sans HK" panose="020B0200000000000000" pitchFamily="34" charset="-120"/>
              <a:ea typeface="Noto Sans HK" panose="020B0200000000000000" pitchFamily="34" charset="-120"/>
            </a:endParaRPr>
          </a:p>
        </p:txBody>
      </p:sp>
      <p:sp>
        <p:nvSpPr>
          <p:cNvPr id="12" name="Text 9"/>
          <p:cNvSpPr/>
          <p:nvPr/>
        </p:nvSpPr>
        <p:spPr>
          <a:xfrm>
            <a:off x="4328052" y="4744601"/>
            <a:ext cx="3682911" cy="549134"/>
          </a:xfrm>
          <a:prstGeom prst="rect">
            <a:avLst/>
          </a:prstGeom>
          <a:noFill/>
          <a:ln/>
        </p:spPr>
        <p:txBody>
          <a:bodyPr wrap="square" lIns="0" tIns="0" rIns="0" bIns="0" rtlCol="0" anchor="t"/>
          <a:lstStyle/>
          <a:p>
            <a:pPr marL="0" indent="0" algn="l">
              <a:buNone/>
            </a:pPr>
            <a:r>
              <a:rPr lang="pt-PT" sz="2600" b="1" dirty="0">
                <a:solidFill>
                  <a:srgbClr val="323A42"/>
                </a:solidFill>
                <a:latin typeface="Noto Sans TC" pitchFamily="34" charset="0"/>
                <a:ea typeface="Noto Sans TC" pitchFamily="34" charset="-122"/>
                <a:cs typeface="Noto Sans TC" pitchFamily="34" charset="-120"/>
              </a:rPr>
              <a:t>A idade média era de apenas 28 anos</a:t>
            </a:r>
            <a:endParaRPr lang="pt-PT" sz="2600" dirty="0"/>
          </a:p>
        </p:txBody>
      </p:sp>
      <p:sp>
        <p:nvSpPr>
          <p:cNvPr id="16" name="文字方塊 15">
            <a:extLst>
              <a:ext uri="{FF2B5EF4-FFF2-40B4-BE49-F238E27FC236}">
                <a16:creationId xmlns:a16="http://schemas.microsoft.com/office/drawing/2014/main" id="{D48EDD8F-2102-F748-DC4E-C53CA1B7B2E4}"/>
              </a:ext>
            </a:extLst>
          </p:cNvPr>
          <p:cNvSpPr txBox="1"/>
          <p:nvPr/>
        </p:nvSpPr>
        <p:spPr>
          <a:xfrm>
            <a:off x="1176698" y="6032590"/>
            <a:ext cx="9838297" cy="769441"/>
          </a:xfrm>
          <a:prstGeom prst="rect">
            <a:avLst/>
          </a:prstGeom>
          <a:noFill/>
        </p:spPr>
        <p:txBody>
          <a:bodyPr wrap="square">
            <a:spAutoFit/>
          </a:bodyPr>
          <a:lstStyle/>
          <a:p>
            <a:r>
              <a:rPr lang="pt-BR" altLang="zh-MO" sz="2200" b="1" dirty="0">
                <a:solidFill>
                  <a:schemeClr val="bg1"/>
                </a:solidFill>
              </a:rPr>
              <a:t>Isto não é um mero termo nos manuais de história; trata-se de uma história limite de fundação do Partido «do 0 ao 1».</a:t>
            </a:r>
            <a:endParaRPr lang="zh-MO" altLang="en-US" sz="2200" b="1" dirty="0">
              <a:solidFill>
                <a:schemeClr val="bg1"/>
              </a:solidFill>
            </a:endParaRPr>
          </a:p>
        </p:txBody>
      </p:sp>
      <p:sp>
        <p:nvSpPr>
          <p:cNvPr id="18" name="文字方塊 17">
            <a:extLst>
              <a:ext uri="{FF2B5EF4-FFF2-40B4-BE49-F238E27FC236}">
                <a16:creationId xmlns:a16="http://schemas.microsoft.com/office/drawing/2014/main" id="{81021034-1115-67AB-02AD-3E32099FB3EA}"/>
              </a:ext>
            </a:extLst>
          </p:cNvPr>
          <p:cNvSpPr txBox="1"/>
          <p:nvPr/>
        </p:nvSpPr>
        <p:spPr>
          <a:xfrm>
            <a:off x="482674" y="3445419"/>
            <a:ext cx="3224215" cy="1323439"/>
          </a:xfrm>
          <a:prstGeom prst="rect">
            <a:avLst/>
          </a:prstGeom>
          <a:noFill/>
        </p:spPr>
        <p:txBody>
          <a:bodyPr wrap="square">
            <a:spAutoFit/>
          </a:bodyPr>
          <a:lstStyle/>
          <a:p>
            <a:r>
              <a:rPr lang="pt-BR" altLang="zh-MO" sz="1600" dirty="0">
                <a:latin typeface="Noto Sans HK" panose="020B0200000000000000" pitchFamily="34" charset="-120"/>
                <a:ea typeface="Noto Sans HK" panose="020B0200000000000000" pitchFamily="34" charset="-120"/>
              </a:rPr>
              <a:t>Espírito Central: </a:t>
            </a:r>
          </a:p>
          <a:p>
            <a:r>
              <a:rPr lang="pt-BR" altLang="zh-MO" sz="1600" dirty="0">
                <a:latin typeface="Noto Sans HK" panose="020B0200000000000000" pitchFamily="34" charset="-120"/>
                <a:ea typeface="Noto Sans HK" panose="020B0200000000000000" pitchFamily="34" charset="-120"/>
              </a:rPr>
              <a:t>Diante de uma extrema carência de recursos, manter a firme convicção de transformar o destino da nação. </a:t>
            </a:r>
            <a:endParaRPr lang="zh-MO" altLang="en-US" sz="1600" dirty="0">
              <a:latin typeface="Noto Sans HK" panose="020B0200000000000000" pitchFamily="34" charset="-120"/>
              <a:ea typeface="Noto Sans HK" panose="020B0200000000000000" pitchFamily="34" charset="-120"/>
            </a:endParaRPr>
          </a:p>
        </p:txBody>
      </p:sp>
      <p:sp>
        <p:nvSpPr>
          <p:cNvPr id="20" name="文字方塊 19">
            <a:extLst>
              <a:ext uri="{FF2B5EF4-FFF2-40B4-BE49-F238E27FC236}">
                <a16:creationId xmlns:a16="http://schemas.microsoft.com/office/drawing/2014/main" id="{8735ABCD-C9C3-E9C8-05A1-3C1313C96BF8}"/>
              </a:ext>
            </a:extLst>
          </p:cNvPr>
          <p:cNvSpPr txBox="1"/>
          <p:nvPr/>
        </p:nvSpPr>
        <p:spPr>
          <a:xfrm>
            <a:off x="8928880" y="1303022"/>
            <a:ext cx="2136296" cy="1246495"/>
          </a:xfrm>
          <a:prstGeom prst="rect">
            <a:avLst/>
          </a:prstGeom>
          <a:noFill/>
        </p:spPr>
        <p:txBody>
          <a:bodyPr wrap="square">
            <a:spAutoFit/>
          </a:bodyPr>
          <a:lstStyle/>
          <a:p>
            <a:r>
              <a:rPr lang="pt-BR" altLang="zh-MO" sz="1500" dirty="0">
                <a:latin typeface="Noto Sans HK" panose="020B0200000000000000" pitchFamily="34" charset="-120"/>
                <a:ea typeface="Noto Sans HK" panose="020B0200000000000000" pitchFamily="34" charset="-120"/>
              </a:rPr>
              <a:t>Dimensão Aquando </a:t>
            </a:r>
          </a:p>
          <a:p>
            <a:r>
              <a:rPr lang="pt-BR" altLang="zh-MO" sz="1500" dirty="0">
                <a:latin typeface="Noto Sans HK" panose="020B0200000000000000" pitchFamily="34" charset="-120"/>
                <a:ea typeface="Noto Sans HK" panose="020B0200000000000000" pitchFamily="34" charset="-120"/>
              </a:rPr>
              <a:t>da Fundação: </a:t>
            </a:r>
          </a:p>
          <a:p>
            <a:r>
              <a:rPr lang="pt-BR" altLang="zh-MO" sz="1500" dirty="0">
                <a:latin typeface="Noto Sans HK" panose="020B0200000000000000" pitchFamily="34" charset="-120"/>
                <a:ea typeface="Noto Sans HK" panose="020B0200000000000000" pitchFamily="34" charset="-120"/>
              </a:rPr>
              <a:t>De pouco mais de </a:t>
            </a:r>
          </a:p>
          <a:p>
            <a:r>
              <a:rPr lang="pt-BR" altLang="zh-MO" sz="1500" dirty="0">
                <a:latin typeface="Noto Sans HK" panose="020B0200000000000000" pitchFamily="34" charset="-120"/>
                <a:ea typeface="Noto Sans HK" panose="020B0200000000000000" pitchFamily="34" charset="-120"/>
              </a:rPr>
              <a:t>50 militantes iniciais </a:t>
            </a:r>
          </a:p>
          <a:p>
            <a:r>
              <a:rPr lang="pt-BR" altLang="zh-MO" sz="1500" dirty="0">
                <a:latin typeface="Noto Sans HK" panose="020B0200000000000000" pitchFamily="34" charset="-120"/>
                <a:ea typeface="Noto Sans HK" panose="020B0200000000000000" pitchFamily="34" charset="-120"/>
              </a:rPr>
              <a:t>até aos dias de hoje.</a:t>
            </a:r>
            <a:endParaRPr lang="zh-MO" altLang="en-US" sz="1500" dirty="0">
              <a:latin typeface="Noto Sans HK" panose="020B0200000000000000" pitchFamily="34" charset="-120"/>
              <a:ea typeface="Noto Sans HK" panose="020B0200000000000000" pitchFamily="34" charset="-120"/>
            </a:endParaRPr>
          </a:p>
        </p:txBody>
      </p:sp>
      <p:sp>
        <p:nvSpPr>
          <p:cNvPr id="22" name="文字方塊 21">
            <a:extLst>
              <a:ext uri="{FF2B5EF4-FFF2-40B4-BE49-F238E27FC236}">
                <a16:creationId xmlns:a16="http://schemas.microsoft.com/office/drawing/2014/main" id="{C7C84044-F174-DA8C-229F-220E4766D7F9}"/>
              </a:ext>
            </a:extLst>
          </p:cNvPr>
          <p:cNvSpPr txBox="1"/>
          <p:nvPr/>
        </p:nvSpPr>
        <p:spPr>
          <a:xfrm>
            <a:off x="8801110" y="3651223"/>
            <a:ext cx="2908216" cy="1477328"/>
          </a:xfrm>
          <a:prstGeom prst="rect">
            <a:avLst/>
          </a:prstGeom>
          <a:noFill/>
        </p:spPr>
        <p:txBody>
          <a:bodyPr wrap="square">
            <a:spAutoFit/>
          </a:bodyPr>
          <a:lstStyle/>
          <a:p>
            <a:r>
              <a:rPr lang="pt-BR" altLang="zh-MO" sz="1500" dirty="0">
                <a:latin typeface="Noto Sans HK" panose="020B0200000000000000" pitchFamily="34" charset="-120"/>
                <a:ea typeface="Noto Sans HK" panose="020B0200000000000000" pitchFamily="34" charset="-120"/>
              </a:rPr>
              <a:t>Contexto de Fundação: </a:t>
            </a:r>
          </a:p>
          <a:p>
            <a:r>
              <a:rPr lang="pt-BR" altLang="zh-MO" sz="1500" dirty="0">
                <a:latin typeface="Noto Sans HK" panose="020B0200000000000000" pitchFamily="34" charset="-120"/>
                <a:ea typeface="Noto Sans HK" panose="020B0200000000000000" pitchFamily="34" charset="-120"/>
              </a:rPr>
              <a:t>Um pequeno barco de turismo </a:t>
            </a:r>
          </a:p>
          <a:p>
            <a:r>
              <a:rPr lang="pt-BR" altLang="zh-MO" sz="1500" dirty="0">
                <a:latin typeface="Noto Sans HK" panose="020B0200000000000000" pitchFamily="34" charset="-120"/>
                <a:ea typeface="Noto Sans HK" panose="020B0200000000000000" pitchFamily="34" charset="-120"/>
              </a:rPr>
              <a:t>(o «Barco Vermelho» </a:t>
            </a:r>
          </a:p>
          <a:p>
            <a:r>
              <a:rPr lang="pt-BR" altLang="zh-MO" sz="1500" dirty="0">
                <a:latin typeface="Noto Sans HK" panose="020B0200000000000000" pitchFamily="34" charset="-120"/>
                <a:ea typeface="Noto Sans HK" panose="020B0200000000000000" pitchFamily="34" charset="-120"/>
              </a:rPr>
              <a:t>do Lago Nanhu, em Jiaxing), </a:t>
            </a:r>
          </a:p>
          <a:p>
            <a:r>
              <a:rPr lang="pt-BR" altLang="zh-MO" sz="1500" dirty="0">
                <a:latin typeface="Noto Sans HK" panose="020B0200000000000000" pitchFamily="34" charset="-120"/>
                <a:ea typeface="Noto Sans HK" panose="020B0200000000000000" pitchFamily="34" charset="-120"/>
              </a:rPr>
              <a:t>enfrentando uma constante </a:t>
            </a:r>
          </a:p>
          <a:p>
            <a:r>
              <a:rPr lang="pt-BR" altLang="zh-MO" sz="1500" dirty="0">
                <a:latin typeface="Noto Sans HK" panose="020B0200000000000000" pitchFamily="34" charset="-120"/>
                <a:ea typeface="Noto Sans HK" panose="020B0200000000000000" pitchFamily="34" charset="-120"/>
              </a:rPr>
              <a:t>ameaça à sobrevivência.</a:t>
            </a:r>
            <a:endParaRPr lang="zh-MO" altLang="en-US" sz="1500" dirty="0">
              <a:latin typeface="Noto Sans HK" panose="020B0200000000000000" pitchFamily="34" charset="-120"/>
              <a:ea typeface="Noto Sans HK" panose="020B0200000000000000" pitchFamily="34" charset="-12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623C46D4-DD6B-E092-1475-BE7C36197309}"/>
              </a:ext>
            </a:extLst>
          </p:cNvPr>
          <p:cNvPicPr>
            <a:picLocks noChangeAspect="1"/>
          </p:cNvPicPr>
          <p:nvPr/>
        </p:nvPicPr>
        <p:blipFill>
          <a:blip r:embed="rId3"/>
          <a:stretch>
            <a:fillRect/>
          </a:stretch>
        </p:blipFill>
        <p:spPr>
          <a:xfrm>
            <a:off x="1349135" y="0"/>
            <a:ext cx="9493730" cy="5912005"/>
          </a:xfrm>
          <a:prstGeom prst="rect">
            <a:avLst/>
          </a:prstGeom>
        </p:spPr>
      </p:pic>
      <p:sp>
        <p:nvSpPr>
          <p:cNvPr id="7" name="箭號: 向右 6">
            <a:extLst>
              <a:ext uri="{FF2B5EF4-FFF2-40B4-BE49-F238E27FC236}">
                <a16:creationId xmlns:a16="http://schemas.microsoft.com/office/drawing/2014/main" id="{8A74FAA5-643D-CAB8-4EC4-D0BF47EFCA11}"/>
              </a:ext>
            </a:extLst>
          </p:cNvPr>
          <p:cNvSpPr/>
          <p:nvPr/>
        </p:nvSpPr>
        <p:spPr>
          <a:xfrm flipH="1">
            <a:off x="5542002" y="3546146"/>
            <a:ext cx="553998" cy="53255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箭號: 向右 8">
            <a:extLst>
              <a:ext uri="{FF2B5EF4-FFF2-40B4-BE49-F238E27FC236}">
                <a16:creationId xmlns:a16="http://schemas.microsoft.com/office/drawing/2014/main" id="{DCD045C3-9703-E09E-0CB4-42E178AAA49B}"/>
              </a:ext>
            </a:extLst>
          </p:cNvPr>
          <p:cNvSpPr/>
          <p:nvPr/>
        </p:nvSpPr>
        <p:spPr>
          <a:xfrm flipH="1">
            <a:off x="8504360" y="892020"/>
            <a:ext cx="553998" cy="53255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文字方塊 10">
            <a:extLst>
              <a:ext uri="{FF2B5EF4-FFF2-40B4-BE49-F238E27FC236}">
                <a16:creationId xmlns:a16="http://schemas.microsoft.com/office/drawing/2014/main" id="{D4009387-E131-46D3-939A-91933FB16A4D}"/>
              </a:ext>
            </a:extLst>
          </p:cNvPr>
          <p:cNvSpPr txBox="1"/>
          <p:nvPr/>
        </p:nvSpPr>
        <p:spPr>
          <a:xfrm>
            <a:off x="3072121" y="5895887"/>
            <a:ext cx="5709238" cy="830997"/>
          </a:xfrm>
          <a:prstGeom prst="rect">
            <a:avLst/>
          </a:prstGeom>
          <a:noFill/>
        </p:spPr>
        <p:txBody>
          <a:bodyPr wrap="square" rtlCol="0">
            <a:spAutoFit/>
          </a:bodyPr>
          <a:lstStyle/>
          <a:p>
            <a:pPr algn="ctr"/>
            <a:r>
              <a:rPr lang="pt-BR" altLang="zh-MO" sz="2400" dirty="0"/>
              <a:t>Fotografia de grupo dos membros da Liga da Juventude Socialista da China em 1922.</a:t>
            </a:r>
            <a:endParaRPr lang="zh-TW" altLang="en-US" sz="2400" b="1" dirty="0"/>
          </a:p>
        </p:txBody>
      </p:sp>
      <p:sp>
        <p:nvSpPr>
          <p:cNvPr id="2" name="文字方塊 1">
            <a:extLst>
              <a:ext uri="{FF2B5EF4-FFF2-40B4-BE49-F238E27FC236}">
                <a16:creationId xmlns:a16="http://schemas.microsoft.com/office/drawing/2014/main" id="{9D8E9105-D87A-98A7-D16B-7239D4FD55F0}"/>
              </a:ext>
            </a:extLst>
          </p:cNvPr>
          <p:cNvSpPr txBox="1"/>
          <p:nvPr/>
        </p:nvSpPr>
        <p:spPr>
          <a:xfrm>
            <a:off x="5615637" y="3240892"/>
            <a:ext cx="1902530" cy="461665"/>
          </a:xfrm>
          <a:prstGeom prst="rect">
            <a:avLst/>
          </a:prstGeom>
          <a:noFill/>
        </p:spPr>
        <p:txBody>
          <a:bodyPr wrap="square" rtlCol="0">
            <a:spAutoFit/>
          </a:bodyPr>
          <a:lstStyle/>
          <a:p>
            <a:pPr algn="ctr"/>
            <a:r>
              <a:rPr lang="pt-BR" altLang="zh-MO" sz="2400" b="1" dirty="0">
                <a:solidFill>
                  <a:srgbClr val="FF0000"/>
                </a:solidFill>
                <a:latin typeface="Noto Sans HK" panose="020B0200000000000000" pitchFamily="34" charset="-120"/>
                <a:ea typeface="Noto Sans HK" panose="020B0200000000000000" pitchFamily="34" charset="-120"/>
              </a:rPr>
              <a:t>Zhou Enlai</a:t>
            </a:r>
            <a:endParaRPr lang="zh-TW" altLang="en-US" sz="2400" b="1" dirty="0">
              <a:solidFill>
                <a:srgbClr val="FF0000"/>
              </a:solidFill>
              <a:latin typeface="Noto Sans HK" panose="020B0200000000000000" pitchFamily="34" charset="-120"/>
              <a:ea typeface="Noto Sans HK" panose="020B0200000000000000" pitchFamily="34" charset="-120"/>
            </a:endParaRPr>
          </a:p>
        </p:txBody>
      </p:sp>
      <p:sp>
        <p:nvSpPr>
          <p:cNvPr id="5" name="文字方塊 4">
            <a:extLst>
              <a:ext uri="{FF2B5EF4-FFF2-40B4-BE49-F238E27FC236}">
                <a16:creationId xmlns:a16="http://schemas.microsoft.com/office/drawing/2014/main" id="{9EDDC49A-5325-5BE3-018D-58D375EAE6D8}"/>
              </a:ext>
            </a:extLst>
          </p:cNvPr>
          <p:cNvSpPr txBox="1"/>
          <p:nvPr/>
        </p:nvSpPr>
        <p:spPr>
          <a:xfrm>
            <a:off x="7624654" y="351440"/>
            <a:ext cx="2460085" cy="461665"/>
          </a:xfrm>
          <a:prstGeom prst="rect">
            <a:avLst/>
          </a:prstGeom>
          <a:noFill/>
        </p:spPr>
        <p:txBody>
          <a:bodyPr wrap="square" rtlCol="0">
            <a:spAutoFit/>
          </a:bodyPr>
          <a:lstStyle/>
          <a:p>
            <a:pPr algn="ctr"/>
            <a:r>
              <a:rPr lang="pt-BR" altLang="zh-MO" sz="2400" b="1" dirty="0">
                <a:solidFill>
                  <a:srgbClr val="FF0000"/>
                </a:solidFill>
                <a:latin typeface="Noto Sans HK" panose="020B0200000000000000" pitchFamily="34" charset="-120"/>
                <a:ea typeface="Noto Sans HK" panose="020B0200000000000000" pitchFamily="34" charset="-120"/>
              </a:rPr>
              <a:t>Deng Xiaoping</a:t>
            </a:r>
            <a:endParaRPr lang="zh-TW" altLang="en-US" sz="2400" b="1" dirty="0">
              <a:solidFill>
                <a:srgbClr val="FF0000"/>
              </a:solidFill>
              <a:latin typeface="Noto Sans HK" panose="020B0200000000000000" pitchFamily="34" charset="-120"/>
              <a:ea typeface="Noto Sans HK" panose="020B0200000000000000" pitchFamily="34" charset="-12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4" name="Text 1"/>
          <p:cNvSpPr/>
          <p:nvPr/>
        </p:nvSpPr>
        <p:spPr>
          <a:xfrm>
            <a:off x="4348590" y="540242"/>
            <a:ext cx="3385006" cy="619237"/>
          </a:xfrm>
          <a:prstGeom prst="rect">
            <a:avLst/>
          </a:prstGeom>
          <a:noFill/>
          <a:ln/>
        </p:spPr>
        <p:txBody>
          <a:bodyPr wrap="none" lIns="0" tIns="0" rIns="0" bIns="0" rtlCol="0" anchor="t"/>
          <a:lstStyle/>
          <a:p>
            <a:pPr algn="ctr"/>
            <a:r>
              <a:rPr lang="pt-BR" altLang="zh-MO" sz="3600" b="1" dirty="0">
                <a:solidFill>
                  <a:srgbClr val="FF0000"/>
                </a:solidFill>
              </a:rPr>
              <a:t>Diálogo através do Tempo e do Espaço: </a:t>
            </a:r>
          </a:p>
          <a:p>
            <a:pPr algn="ctr"/>
            <a:r>
              <a:rPr lang="pt-BR" altLang="zh-MO" sz="3600" b="1" dirty="0">
                <a:solidFill>
                  <a:srgbClr val="FF0000"/>
                </a:solidFill>
              </a:rPr>
              <a:t>Em Busca da Tua Convicção</a:t>
            </a:r>
            <a:endParaRPr lang="en-US" altLang="zh-TW" sz="3600" b="1" dirty="0">
              <a:solidFill>
                <a:srgbClr val="FF0000"/>
              </a:solidFill>
            </a:endParaRPr>
          </a:p>
          <a:p>
            <a:pPr marL="0" indent="0" algn="l">
              <a:buNone/>
            </a:pPr>
            <a:endParaRPr lang="en-US" sz="3600" dirty="0"/>
          </a:p>
        </p:txBody>
      </p:sp>
      <p:sp>
        <p:nvSpPr>
          <p:cNvPr id="6" name="Text 3"/>
          <p:cNvSpPr/>
          <p:nvPr/>
        </p:nvSpPr>
        <p:spPr>
          <a:xfrm>
            <a:off x="5607464" y="2044113"/>
            <a:ext cx="5320685" cy="775441"/>
          </a:xfrm>
          <a:prstGeom prst="rect">
            <a:avLst/>
          </a:prstGeom>
          <a:noFill/>
          <a:ln/>
        </p:spPr>
        <p:txBody>
          <a:bodyPr wrap="none" lIns="0" tIns="0" rIns="0" bIns="0" rtlCol="0" anchor="t"/>
          <a:lstStyle/>
          <a:p>
            <a:r>
              <a:rPr lang="pt-BR" altLang="zh-MO" sz="2000" b="1" dirty="0"/>
              <a:t>Cenário de Reflexão: Em 1921, a «equipa de fundação» </a:t>
            </a:r>
          </a:p>
          <a:p>
            <a:r>
              <a:rPr lang="pt-BR" altLang="zh-MO" sz="2000" b="1" dirty="0"/>
              <a:t>do Partido Comunista da China </a:t>
            </a:r>
          </a:p>
          <a:p>
            <a:r>
              <a:rPr lang="pt-BR" altLang="zh-MO" sz="2000" b="1" dirty="0"/>
              <a:t>tinha uma idade média de apenas 28 anos.</a:t>
            </a:r>
            <a:endParaRPr lang="en-US" sz="2000" b="1" dirty="0"/>
          </a:p>
        </p:txBody>
      </p:sp>
      <p:sp>
        <p:nvSpPr>
          <p:cNvPr id="8" name="Text 5"/>
          <p:cNvSpPr/>
          <p:nvPr/>
        </p:nvSpPr>
        <p:spPr>
          <a:xfrm>
            <a:off x="5607465" y="3309549"/>
            <a:ext cx="5320685" cy="988803"/>
          </a:xfrm>
          <a:prstGeom prst="rect">
            <a:avLst/>
          </a:prstGeom>
          <a:noFill/>
          <a:ln/>
        </p:spPr>
        <p:txBody>
          <a:bodyPr wrap="none" lIns="0" tIns="0" rIns="0" bIns="0" rtlCol="0" anchor="t"/>
          <a:lstStyle/>
          <a:p>
            <a:r>
              <a:rPr lang="pt-BR" altLang="zh-TW" sz="2000" b="1" dirty="0"/>
              <a:t>Foco de Discussão: Quando enfrentas um novo desafio </a:t>
            </a:r>
          </a:p>
          <a:p>
            <a:r>
              <a:rPr lang="pt-BR" altLang="zh-TW" sz="2000" b="1" dirty="0"/>
              <a:t>nos estudos ou na vida que parece impossível de concretizar, </a:t>
            </a:r>
          </a:p>
          <a:p>
            <a:r>
              <a:rPr lang="pt-BR" altLang="zh-TW" sz="2000" b="1" dirty="0"/>
              <a:t>qual é a convicção que te dá força para perseverar?</a:t>
            </a:r>
          </a:p>
          <a:p>
            <a:endParaRPr lang="pt-BR" altLang="zh-TW" sz="2000" b="1" dirty="0"/>
          </a:p>
          <a:p>
            <a:r>
              <a:rPr lang="pt-BR" altLang="zh-TW" sz="2000" b="1" dirty="0"/>
              <a:t>(por exemplo: metas exigentes de acesso ao ensino superior, </a:t>
            </a:r>
          </a:p>
          <a:p>
            <a:r>
              <a:rPr lang="pt-BR" altLang="zh-TW" sz="2000" b="1" dirty="0"/>
              <a:t>tarefas de aprendizagem inéditas ou complexas)</a:t>
            </a:r>
            <a:endParaRPr lang="en-US" altLang="zh-TW" sz="2000" b="1" dirty="0">
              <a:solidFill>
                <a:srgbClr val="353535"/>
              </a:solidFill>
              <a:latin typeface="Noto Sans TC" pitchFamily="34" charset="0"/>
              <a:ea typeface="Noto Sans TC" pitchFamily="34" charset="-122"/>
              <a:cs typeface="Noto Sans TC" pitchFamily="34" charset="-120"/>
            </a:endParaRPr>
          </a:p>
          <a:p>
            <a:pPr marL="0" indent="0" algn="l">
              <a:buNone/>
            </a:pPr>
            <a:endParaRPr lang="en-US" sz="2000" dirty="0"/>
          </a:p>
        </p:txBody>
      </p:sp>
      <p:sp>
        <p:nvSpPr>
          <p:cNvPr id="9" name="Text 6"/>
          <p:cNvSpPr/>
          <p:nvPr/>
        </p:nvSpPr>
        <p:spPr>
          <a:xfrm>
            <a:off x="7975401" y="4099616"/>
            <a:ext cx="2952749" cy="344669"/>
          </a:xfrm>
          <a:prstGeom prst="rect">
            <a:avLst/>
          </a:prstGeom>
          <a:noFill/>
          <a:ln/>
        </p:spPr>
        <p:txBody>
          <a:bodyPr wrap="none" lIns="0" tIns="0" rIns="0" bIns="0" rtlCol="0" anchor="t"/>
          <a:lstStyle/>
          <a:p>
            <a:endParaRPr lang="en-US" sz="2000" dirty="0"/>
          </a:p>
        </p:txBody>
      </p:sp>
      <p:sp>
        <p:nvSpPr>
          <p:cNvPr id="10" name="Text 7"/>
          <p:cNvSpPr/>
          <p:nvPr/>
        </p:nvSpPr>
        <p:spPr>
          <a:xfrm>
            <a:off x="6041093" y="4701470"/>
            <a:ext cx="3639096" cy="332986"/>
          </a:xfrm>
          <a:prstGeom prst="rect">
            <a:avLst/>
          </a:prstGeom>
          <a:noFill/>
          <a:ln/>
        </p:spPr>
        <p:txBody>
          <a:bodyPr wrap="none" lIns="0" tIns="0" rIns="0" bIns="0" rtlCol="0" anchor="t"/>
          <a:lstStyle/>
          <a:p>
            <a:pPr marL="0" indent="0" algn="l">
              <a:buNone/>
            </a:pPr>
            <a:endParaRPr lang="en-US" sz="2000" dirty="0"/>
          </a:p>
        </p:txBody>
      </p:sp>
      <p:sp>
        <p:nvSpPr>
          <p:cNvPr id="11" name="Text 8"/>
          <p:cNvSpPr/>
          <p:nvPr/>
        </p:nvSpPr>
        <p:spPr>
          <a:xfrm>
            <a:off x="7309937" y="4378851"/>
            <a:ext cx="4165280" cy="332986"/>
          </a:xfrm>
          <a:prstGeom prst="rect">
            <a:avLst/>
          </a:prstGeom>
          <a:noFill/>
          <a:ln/>
        </p:spPr>
        <p:txBody>
          <a:bodyPr wrap="none" lIns="0" tIns="0" rIns="0" bIns="0" rtlCol="0" anchor="t"/>
          <a:lstStyle/>
          <a:p>
            <a:pPr marL="0" indent="0" algn="l">
              <a:buNone/>
            </a:pPr>
            <a:endParaRPr lang="en-US" sz="2000" dirty="0"/>
          </a:p>
        </p:txBody>
      </p:sp>
      <p:sp>
        <p:nvSpPr>
          <p:cNvPr id="12" name="Text 9"/>
          <p:cNvSpPr/>
          <p:nvPr/>
        </p:nvSpPr>
        <p:spPr>
          <a:xfrm>
            <a:off x="5607465" y="5322206"/>
            <a:ext cx="5320685" cy="776405"/>
          </a:xfrm>
          <a:prstGeom prst="rect">
            <a:avLst/>
          </a:prstGeom>
          <a:noFill/>
          <a:ln/>
        </p:spPr>
        <p:txBody>
          <a:bodyPr wrap="none" lIns="0" tIns="0" rIns="0" bIns="0" rtlCol="0" anchor="t"/>
          <a:lstStyle/>
          <a:p>
            <a:r>
              <a:rPr lang="pt-BR" altLang="zh-MO" sz="2400" b="1" dirty="0"/>
              <a:t>Instrução: Conversa com os colegas </a:t>
            </a:r>
          </a:p>
          <a:p>
            <a:r>
              <a:rPr lang="pt-BR" altLang="zh-MO" sz="2400" b="1" dirty="0"/>
              <a:t>do teu grupo e regista </a:t>
            </a:r>
          </a:p>
          <a:p>
            <a:r>
              <a:rPr lang="pt-BR" altLang="zh-MO" sz="2400" b="1" dirty="0"/>
              <a:t>as conclusões comuns na folha de trabalho.</a:t>
            </a:r>
            <a:endParaRPr lang="en-US" sz="2200" b="1" dirty="0"/>
          </a:p>
        </p:txBody>
      </p:sp>
      <p:sp>
        <p:nvSpPr>
          <p:cNvPr id="13" name="Text 10"/>
          <p:cNvSpPr/>
          <p:nvPr/>
        </p:nvSpPr>
        <p:spPr>
          <a:xfrm>
            <a:off x="7010225" y="5887573"/>
            <a:ext cx="2292762" cy="373879"/>
          </a:xfrm>
          <a:prstGeom prst="rect">
            <a:avLst/>
          </a:prstGeom>
          <a:noFill/>
          <a:ln/>
        </p:spPr>
        <p:txBody>
          <a:bodyPr wrap="none" lIns="0" tIns="0" rIns="0" bIns="0" rtlCol="0" anchor="t"/>
          <a:lstStyle/>
          <a:p>
            <a:pPr marL="0" indent="0" algn="l">
              <a:buNone/>
            </a:pPr>
            <a:endParaRPr lang="en-US" sz="2200" dirty="0"/>
          </a:p>
        </p:txBody>
      </p:sp>
      <p:pic>
        <p:nvPicPr>
          <p:cNvPr id="14" name="Image 0" descr="preencoded.png">
            <a:extLst>
              <a:ext uri="{FF2B5EF4-FFF2-40B4-BE49-F238E27FC236}">
                <a16:creationId xmlns:a16="http://schemas.microsoft.com/office/drawing/2014/main" id="{7DF6EF0F-B6E6-553F-8706-FDD07C343C61}"/>
              </a:ext>
            </a:extLst>
          </p:cNvPr>
          <p:cNvPicPr>
            <a:picLocks noChangeAspect="1"/>
          </p:cNvPicPr>
          <p:nvPr/>
        </p:nvPicPr>
        <p:blipFill>
          <a:blip r:embed="rId3"/>
          <a:srcRect l="7950" t="9057" r="57691" b="52869"/>
          <a:stretch>
            <a:fillRect/>
          </a:stretch>
        </p:blipFill>
        <p:spPr>
          <a:xfrm>
            <a:off x="1149924" y="2521237"/>
            <a:ext cx="4188920" cy="25908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8" name="Image 0" descr="preencoded.png">
            <a:extLst>
              <a:ext uri="{FF2B5EF4-FFF2-40B4-BE49-F238E27FC236}">
                <a16:creationId xmlns:a16="http://schemas.microsoft.com/office/drawing/2014/main" id="{FA73FBD0-BAB4-9B6B-9B14-3A67D65C4E43}"/>
              </a:ext>
            </a:extLst>
          </p:cNvPr>
          <p:cNvPicPr>
            <a:picLocks noChangeAspect="1"/>
          </p:cNvPicPr>
          <p:nvPr/>
        </p:nvPicPr>
        <p:blipFill>
          <a:blip r:embed="rId3"/>
          <a:srcRect l="7950" t="9057" r="57691" b="52869"/>
          <a:stretch>
            <a:fillRect/>
          </a:stretch>
        </p:blipFill>
        <p:spPr>
          <a:xfrm>
            <a:off x="3935173" y="3962400"/>
            <a:ext cx="4188920" cy="2590800"/>
          </a:xfrm>
          <a:prstGeom prst="rect">
            <a:avLst/>
          </a:prstGeom>
        </p:spPr>
      </p:pic>
      <p:sp>
        <p:nvSpPr>
          <p:cNvPr id="7" name="文字方塊 6">
            <a:extLst>
              <a:ext uri="{FF2B5EF4-FFF2-40B4-BE49-F238E27FC236}">
                <a16:creationId xmlns:a16="http://schemas.microsoft.com/office/drawing/2014/main" id="{B9BB8EC6-AADD-0E91-F834-C470BB921C72}"/>
              </a:ext>
            </a:extLst>
          </p:cNvPr>
          <p:cNvSpPr txBox="1"/>
          <p:nvPr/>
        </p:nvSpPr>
        <p:spPr>
          <a:xfrm>
            <a:off x="-49927" y="724356"/>
            <a:ext cx="12159120" cy="2677656"/>
          </a:xfrm>
          <a:prstGeom prst="rect">
            <a:avLst/>
          </a:prstGeom>
          <a:noFill/>
        </p:spPr>
        <p:txBody>
          <a:bodyPr wrap="square">
            <a:spAutoFit/>
          </a:bodyPr>
          <a:lstStyle/>
          <a:p>
            <a:pPr algn="ctr"/>
            <a:r>
              <a:rPr lang="zh-MO" altLang="en-US" sz="2400" b="1" dirty="0">
                <a:latin typeface="Times New Roman" panose="02020603050405020304" pitchFamily="18" charset="0"/>
                <a:ea typeface="Noto Sans HK" panose="020B0200000000000000" pitchFamily="34" charset="-120"/>
                <a:cs typeface="Times New Roman" panose="02020603050405020304" pitchFamily="18" charset="0"/>
              </a:rPr>
              <a:t>Debate entre Pares: Tópico A</a:t>
            </a:r>
          </a:p>
          <a:p>
            <a:pPr algn="ctr"/>
            <a:endParaRPr lang="zh-MO" altLang="en-US" sz="2400" b="1" dirty="0">
              <a:latin typeface="Noto Sans HK" panose="020B0200000000000000" pitchFamily="34" charset="-120"/>
              <a:ea typeface="Noto Sans HK" panose="020B0200000000000000" pitchFamily="34" charset="-120"/>
            </a:endParaRPr>
          </a:p>
          <a:p>
            <a:pPr algn="ctr"/>
            <a:r>
              <a:rPr lang="zh-MO" altLang="en-US" sz="2400" b="1" dirty="0">
                <a:solidFill>
                  <a:srgbClr val="C00000"/>
                </a:solidFill>
                <a:latin typeface="Noto Sans HK" panose="020B0200000000000000" pitchFamily="34" charset="-120"/>
                <a:ea typeface="Noto Sans HK" panose="020B0200000000000000" pitchFamily="34" charset="-120"/>
              </a:rPr>
              <a:t>«Abrir novos caminhos exige coragem...»</a:t>
            </a:r>
          </a:p>
          <a:p>
            <a:pPr algn="ctr"/>
            <a:endParaRPr lang="zh-MO" altLang="en-US" sz="2400" b="1" dirty="0">
              <a:latin typeface="Noto Sans HK" panose="020B0200000000000000" pitchFamily="34" charset="-120"/>
              <a:ea typeface="Noto Sans HK" panose="020B0200000000000000" pitchFamily="34" charset="-120"/>
            </a:endParaRPr>
          </a:p>
          <a:p>
            <a:pPr algn="ctr"/>
            <a:r>
              <a:rPr lang="zh-MO" altLang="en-US" sz="2400" b="1" dirty="0">
                <a:latin typeface="Noto Sans HK" panose="020B0200000000000000" pitchFamily="34" charset="-120"/>
                <a:ea typeface="Noto Sans HK" panose="020B0200000000000000" pitchFamily="34" charset="-120"/>
              </a:rPr>
              <a:t>Ao enfrentar novos desafios, qual é a convicção mais crucial?</a:t>
            </a:r>
          </a:p>
          <a:p>
            <a:pPr algn="ctr"/>
            <a:endParaRPr lang="zh-MO" altLang="en-US" sz="2400" b="1" dirty="0">
              <a:latin typeface="Noto Sans HK" panose="020B0200000000000000" pitchFamily="34" charset="-120"/>
              <a:ea typeface="Noto Sans HK" panose="020B0200000000000000" pitchFamily="34" charset="-120"/>
            </a:endParaRPr>
          </a:p>
          <a:p>
            <a:pPr algn="ctr"/>
            <a:r>
              <a:rPr lang="zh-MO" altLang="en-US" sz="2400" b="1" dirty="0">
                <a:latin typeface="Noto Sans HK" panose="020B0200000000000000" pitchFamily="34" charset="-120"/>
                <a:ea typeface="Noto Sans HK" panose="020B0200000000000000" pitchFamily="34" charset="-120"/>
              </a:rPr>
              <a:t>Que inspiração nos traz, no presente, a coragem daqueles jovens na História?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5956" y="-110725"/>
            <a:ext cx="12096044" cy="6804025"/>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gn="ctr">
              <a:defRPr/>
            </a:pPr>
            <a:endParaRPr sz="1786"/>
          </a:p>
        </p:txBody>
      </p:sp>
      <p:sp>
        <p:nvSpPr>
          <p:cNvPr id="3" name="AutoShape 3"/>
          <p:cNvSpPr/>
          <p:nvPr/>
        </p:nvSpPr>
        <p:spPr>
          <a:xfrm>
            <a:off x="803981" y="110725"/>
            <a:ext cx="10584039" cy="5670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pt-BR" altLang="zh-MO" sz="2600" b="1" dirty="0">
                <a:solidFill>
                  <a:srgbClr val="FF0000"/>
                </a:solidFill>
              </a:rPr>
              <a:t>Uma Gesta Grandiosa: A Epopeia da Longa Marcha do Exército Vermelho</a:t>
            </a:r>
            <a:endParaRPr lang="en-US" sz="2600" b="1" dirty="0">
              <a:solidFill>
                <a:srgbClr val="FF0000"/>
              </a:solidFill>
            </a:endParaRPr>
          </a:p>
        </p:txBody>
      </p:sp>
      <p:sp>
        <p:nvSpPr>
          <p:cNvPr id="4" name="AutoShape 4"/>
          <p:cNvSpPr/>
          <p:nvPr/>
        </p:nvSpPr>
        <p:spPr>
          <a:xfrm>
            <a:off x="803981" y="685771"/>
            <a:ext cx="4268911" cy="4410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pt-BR" altLang="zh-MO" sz="2400" b="1" dirty="0"/>
              <a:t>A Decisão Entre a Vida e a Morte</a:t>
            </a:r>
            <a:endParaRPr lang="en-US" sz="1091" b="1" dirty="0"/>
          </a:p>
        </p:txBody>
      </p:sp>
      <p:sp>
        <p:nvSpPr>
          <p:cNvPr id="5" name="AutoShape 5"/>
          <p:cNvSpPr/>
          <p:nvPr/>
        </p:nvSpPr>
        <p:spPr>
          <a:xfrm>
            <a:off x="803974" y="1474074"/>
            <a:ext cx="5040019" cy="945003"/>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pt-BR" altLang="zh-MO" sz="1600" b="1" dirty="0">
                <a:solidFill>
                  <a:srgbClr val="FF0000"/>
                </a:solidFill>
              </a:rPr>
              <a:t>As Bases da Revolução Estabelecidas: </a:t>
            </a:r>
            <a:r>
              <a:rPr lang="pt-BR" altLang="zh-MO" sz="1600" dirty="0"/>
              <a:t>O Partido Comunista da China estabeleceu bases revolucionárias na província de Jiangxi e noutras regiões, promovendo em profundidade a reforma agrária e conquistando o apoio sincero das vastas massas operárias e camponesas.</a:t>
            </a:r>
            <a:endParaRPr lang="en-US" sz="1600" dirty="0"/>
          </a:p>
        </p:txBody>
      </p:sp>
      <p:sp>
        <p:nvSpPr>
          <p:cNvPr id="6" name="AutoShape 6"/>
          <p:cNvSpPr/>
          <p:nvPr/>
        </p:nvSpPr>
        <p:spPr>
          <a:xfrm>
            <a:off x="803973" y="3402012"/>
            <a:ext cx="5040019" cy="1512006"/>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pt-BR" altLang="zh-MO" sz="1600" b="1" dirty="0">
                <a:solidFill>
                  <a:srgbClr val="FF0000"/>
                </a:solidFill>
              </a:rPr>
              <a:t>O Duplo Dilema Interno e Externo: </a:t>
            </a:r>
            <a:r>
              <a:rPr lang="pt-BR" altLang="zh-MO" sz="1600" dirty="0"/>
              <a:t>Para salvaguardar o seu domínio, o Guomindang mobilizou centenas de milhares de efectivos para lançar campanhas de «cerco e aniquilamento» em grande escala contra a Zona Soviética Central. Paralelamente, a liderança errónea do aventureirismo de «esquerda» no seio do PCC no comando militar levou a sucessivas derrotas do Exército Vermelho na Quinta Campanha Contra o «Cerco e Aniquilamento», enfrentando uma prova decisiva entre a vida e a morte.</a:t>
            </a:r>
            <a:endParaRPr lang="en-US" sz="1600" dirty="0"/>
          </a:p>
        </p:txBody>
      </p:sp>
      <p:sp>
        <p:nvSpPr>
          <p:cNvPr id="7" name="AutoShape 7"/>
          <p:cNvSpPr/>
          <p:nvPr/>
        </p:nvSpPr>
        <p:spPr>
          <a:xfrm>
            <a:off x="803972" y="5827521"/>
            <a:ext cx="5040019" cy="630002"/>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600" b="1" dirty="0">
                <a:solidFill>
                  <a:srgbClr val="FF0000"/>
                </a:solidFill>
              </a:rPr>
              <a:t>A Prova dos Factos: </a:t>
            </a:r>
            <a:r>
              <a:rPr lang="pt-BR" altLang="zh-MO" sz="1600" dirty="0"/>
              <a:t>A linha militar errada e o cerco externo implacável retiraram ao Exército Vermelho as condições para continuar a resistir na base revolucionária; a transferência estratégica tornou-se imperativa. </a:t>
            </a:r>
            <a:endParaRPr lang="en-US" sz="1600" dirty="0"/>
          </a:p>
        </p:txBody>
      </p:sp>
      <p:cxnSp>
        <p:nvCxnSpPr>
          <p:cNvPr id="8" name="Connector 8"/>
          <p:cNvCxnSpPr/>
          <p:nvPr/>
        </p:nvCxnSpPr>
        <p:spPr>
          <a:xfrm rot="5389582">
            <a:off x="4268993" y="3962724"/>
            <a:ext cx="4158015" cy="12600"/>
          </a:xfrm>
          <a:prstGeom prst="straightConnector1">
            <a:avLst/>
          </a:prstGeom>
          <a:solidFill>
            <a:srgbClr val="DEE0E3">
              <a:alpha val="100000"/>
            </a:srgbClr>
          </a:solidFill>
          <a:ln w="25400" cap="flat" cmpd="sng">
            <a:solidFill>
              <a:srgbClr val="D81E06">
                <a:alpha val="30000"/>
              </a:srgbClr>
            </a:solidFill>
            <a:prstDash val="solid"/>
            <a:round/>
            <a:headEnd type="none" w="lg" len="lg"/>
            <a:tailEnd type="none" w="lg" len="lg"/>
          </a:ln>
        </p:spPr>
      </p:cxnSp>
      <p:sp>
        <p:nvSpPr>
          <p:cNvPr id="9" name="AutoShape 9"/>
          <p:cNvSpPr/>
          <p:nvPr/>
        </p:nvSpPr>
        <p:spPr>
          <a:xfrm>
            <a:off x="6726001" y="1181729"/>
            <a:ext cx="4536017" cy="1134004"/>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600" b="1" dirty="0">
                <a:solidFill>
                  <a:srgbClr val="121C30"/>
                </a:solidFill>
                <a:latin typeface="Noto Sans SC"/>
                <a:ea typeface="Noto Sans SC"/>
                <a:cs typeface="Noto Sans SC"/>
                <a:sym typeface="Noto Sans SC"/>
              </a:rPr>
              <a:t>❶ </a:t>
            </a:r>
            <a:r>
              <a:rPr lang="pt-BR" altLang="zh-MO" sz="1600" b="1" dirty="0"/>
              <a:t>O Cerco do Guomindang: </a:t>
            </a:r>
          </a:p>
          <a:p>
            <a:pPr>
              <a:lnSpc>
                <a:spcPct val="117000"/>
              </a:lnSpc>
              <a:defRPr/>
            </a:pPr>
            <a:r>
              <a:rPr lang="pt-BR" altLang="zh-MO" sz="1500" dirty="0"/>
              <a:t>O Guomindang mobilizou um exército de um milhão de homens e adoptou a táctica de «consolidar cada posição e avançar com fortificações», numa tentativa de destruir totalmente as bases revolucionárias do PCC, colocando as forças revolucionárias em enorme risco de serem estranguladas.</a:t>
            </a:r>
            <a:endParaRPr lang="en-US" sz="1500" dirty="0">
              <a:solidFill>
                <a:srgbClr val="505050"/>
              </a:solidFill>
              <a:latin typeface="Noto Sans SC"/>
              <a:ea typeface="Noto Sans SC"/>
              <a:cs typeface="Noto Sans SC"/>
              <a:sym typeface="Noto Sans SC"/>
            </a:endParaRPr>
          </a:p>
        </p:txBody>
      </p:sp>
      <p:sp>
        <p:nvSpPr>
          <p:cNvPr id="10" name="AutoShape 10"/>
          <p:cNvSpPr/>
          <p:nvPr/>
        </p:nvSpPr>
        <p:spPr>
          <a:xfrm>
            <a:off x="6726000" y="3291287"/>
            <a:ext cx="4536017" cy="1134004"/>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600" b="1" dirty="0">
                <a:solidFill>
                  <a:srgbClr val="121C30"/>
                </a:solidFill>
                <a:latin typeface="Noto Sans SC"/>
                <a:ea typeface="Noto Sans SC"/>
                <a:cs typeface="Noto Sans SC"/>
                <a:sym typeface="Noto Sans SC"/>
              </a:rPr>
              <a:t>❷ </a:t>
            </a:r>
            <a:r>
              <a:rPr lang="pt-BR" altLang="zh-MO" sz="1600" b="1" dirty="0"/>
              <a:t>O Impacto Fatal dos Erros de «Esquerda»: </a:t>
            </a:r>
          </a:p>
          <a:p>
            <a:pPr>
              <a:lnSpc>
                <a:spcPct val="117000"/>
              </a:lnSpc>
              <a:defRPr/>
            </a:pPr>
            <a:r>
              <a:rPr lang="pt-BR" altLang="zh-MO" sz="1600" dirty="0"/>
              <a:t>Figuras como Bo Gu e Otto Braun (Li De) insistiram no aventureirismo de «esquerda», abandonando as directrizes militares defendidas por Mao Zedong e promovendo a guerra de posições e de desgaste, o que causou pesadas perdas ao Exército Vermelho na Quinta Campanha Contra o «Cerco e Aniquilamento».</a:t>
            </a:r>
            <a:endParaRPr lang="en-US" sz="1600" dirty="0">
              <a:solidFill>
                <a:srgbClr val="505050"/>
              </a:solidFill>
              <a:latin typeface="Noto Sans SC"/>
              <a:ea typeface="Noto Sans SC"/>
              <a:cs typeface="Noto Sans SC"/>
              <a:sym typeface="Noto Sans SC"/>
            </a:endParaRPr>
          </a:p>
        </p:txBody>
      </p:sp>
      <p:sp>
        <p:nvSpPr>
          <p:cNvPr id="11" name="AutoShape 11"/>
          <p:cNvSpPr/>
          <p:nvPr/>
        </p:nvSpPr>
        <p:spPr>
          <a:xfrm>
            <a:off x="6726002" y="5292019"/>
            <a:ext cx="4536017" cy="1071004"/>
          </a:xfrm>
          <a:prstGeom prst="roundRect">
            <a:avLst>
              <a:gd name="adj" fmla="val 0"/>
            </a:avLst>
          </a:prstGeom>
          <a:solidFill>
            <a:srgbClr val="D81E06">
              <a:alpha val="8000"/>
            </a:srgbClr>
          </a:solidFill>
          <a:ln w="25400" cap="flat" cmpd="sng">
            <a:noFill/>
            <a:prstDash val="solid"/>
            <a:round/>
          </a:ln>
        </p:spPr>
        <p:txBody>
          <a:bodyPr vert="horz" wrap="square" lIns="63000" tIns="63000" rIns="63000" bIns="63000" rtlCol="0" anchor="ctr"/>
          <a:lstStyle/>
          <a:p>
            <a:pPr algn="ctr">
              <a:defRPr/>
            </a:pPr>
            <a:endParaRPr sz="1786"/>
          </a:p>
        </p:txBody>
      </p:sp>
      <p:sp>
        <p:nvSpPr>
          <p:cNvPr id="12" name="AutoShape 12"/>
          <p:cNvSpPr/>
          <p:nvPr/>
        </p:nvSpPr>
        <p:spPr>
          <a:xfrm>
            <a:off x="6726002" y="5211192"/>
            <a:ext cx="4284016" cy="882003"/>
          </a:xfrm>
          <a:prstGeom prst="rect">
            <a:avLst/>
          </a:prstGeom>
          <a:noFill/>
          <a:ln w="12700" cap="flat" cmpd="sng">
            <a:noFill/>
            <a:prstDash val="solid"/>
            <a:round/>
          </a:ln>
        </p:spPr>
        <p:txBody>
          <a:bodyPr vert="horz" wrap="square" lIns="0" tIns="0" rIns="0" bIns="0" rtlCol="0" anchor="ctr" anchorCtr="0"/>
          <a:lstStyle/>
          <a:p>
            <a:pPr>
              <a:lnSpc>
                <a:spcPct val="117000"/>
              </a:lnSpc>
              <a:defRPr/>
            </a:pPr>
            <a:endParaRPr lang="en-US" sz="1600" dirty="0">
              <a:solidFill>
                <a:srgbClr val="323232"/>
              </a:solidFill>
              <a:latin typeface="Noto Sans SC"/>
              <a:ea typeface="Noto Sans SC"/>
              <a:cs typeface="Noto Sans SC"/>
              <a:sym typeface="Noto Sans SC"/>
            </a:endParaRPr>
          </a:p>
          <a:p>
            <a:pPr>
              <a:lnSpc>
                <a:spcPct val="117000"/>
              </a:lnSpc>
              <a:defRPr/>
            </a:pPr>
            <a:r>
              <a:rPr lang="pt-BR" altLang="zh-MO" sz="1300" b="1" dirty="0">
                <a:solidFill>
                  <a:srgbClr val="FF0000"/>
                </a:solidFill>
              </a:rPr>
              <a:t>A Decisão Estratégica Final: </a:t>
            </a:r>
            <a:r>
              <a:rPr lang="pt-BR" altLang="zh-MO" sz="1300" dirty="0"/>
              <a:t>De modo a preservar a centelha da revolução e concretizar a proposta política de marchar para norte no combate à agressão japonesa, o Exército Vermelho Central viu-se forçado a abandonar as bases originais e a embarcar no árduo caminho da Longa Marcha, dando início a uma transferência estratégica sem precedentes. </a:t>
            </a:r>
            <a:endParaRPr lang="en-US" sz="13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47978" y="-1"/>
            <a:ext cx="12096044" cy="6804025"/>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gn="ctr">
              <a:defRPr/>
            </a:pPr>
            <a:endParaRPr sz="1786"/>
          </a:p>
        </p:txBody>
      </p:sp>
      <p:sp>
        <p:nvSpPr>
          <p:cNvPr id="3" name="AutoShape 3"/>
          <p:cNvSpPr/>
          <p:nvPr/>
        </p:nvSpPr>
        <p:spPr>
          <a:xfrm>
            <a:off x="803981" y="630002"/>
            <a:ext cx="10584039" cy="567002"/>
          </a:xfrm>
          <a:prstGeom prst="rect">
            <a:avLst/>
          </a:prstGeom>
          <a:noFill/>
          <a:ln w="12700" cap="flat" cmpd="sng">
            <a:noFill/>
            <a:prstDash val="solid"/>
            <a:round/>
          </a:ln>
        </p:spPr>
        <p:txBody>
          <a:bodyPr vert="horz" wrap="square" lIns="0" tIns="0" rIns="0" bIns="0" rtlCol="0" anchor="t" anchorCtr="0"/>
          <a:lstStyle/>
          <a:p>
            <a:pPr>
              <a:lnSpc>
                <a:spcPct val="108000"/>
              </a:lnSpc>
              <a:defRPr/>
            </a:pPr>
            <a:r>
              <a:rPr lang="pt-BR" altLang="zh-MO" sz="3200" b="1" dirty="0">
                <a:solidFill>
                  <a:srgbClr val="FF0000"/>
                </a:solidFill>
              </a:rPr>
              <a:t>Uma Jornada de Vinte e Cinco Mil Li</a:t>
            </a:r>
            <a:endParaRPr lang="en-US" sz="1091" b="1" dirty="0">
              <a:solidFill>
                <a:srgbClr val="FF0000"/>
              </a:solidFill>
            </a:endParaRPr>
          </a:p>
        </p:txBody>
      </p:sp>
      <p:sp>
        <p:nvSpPr>
          <p:cNvPr id="4" name="AutoShape 4"/>
          <p:cNvSpPr/>
          <p:nvPr/>
        </p:nvSpPr>
        <p:spPr>
          <a:xfrm>
            <a:off x="803979" y="1323005"/>
            <a:ext cx="5040019" cy="378001"/>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984" b="1" dirty="0">
                <a:solidFill>
                  <a:srgbClr val="FF0000"/>
                </a:solidFill>
                <a:latin typeface="Noto Sans SC"/>
                <a:ea typeface="Noto Sans SC"/>
                <a:cs typeface="Noto Sans SC"/>
                <a:sym typeface="Noto Sans SC"/>
              </a:rPr>
              <a:t>▍ </a:t>
            </a:r>
            <a:r>
              <a:rPr lang="pt-PT" altLang="zh-MO" sz="2000" b="1" dirty="0">
                <a:solidFill>
                  <a:srgbClr val="FF0000"/>
                </a:solidFill>
              </a:rPr>
              <a:t>Partida Árdua</a:t>
            </a:r>
            <a:endParaRPr lang="pt-PT" sz="2000" b="1" dirty="0">
              <a:solidFill>
                <a:srgbClr val="FF0000"/>
              </a:solidFill>
            </a:endParaRPr>
          </a:p>
        </p:txBody>
      </p:sp>
      <p:sp>
        <p:nvSpPr>
          <p:cNvPr id="5" name="AutoShape 5"/>
          <p:cNvSpPr/>
          <p:nvPr/>
        </p:nvSpPr>
        <p:spPr>
          <a:xfrm>
            <a:off x="803976" y="1797832"/>
            <a:ext cx="5040019"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sz="1000" b="1" dirty="0">
                <a:solidFill>
                  <a:srgbClr val="333333"/>
                </a:solidFill>
                <a:latin typeface="Noto Sans SC"/>
                <a:ea typeface="Noto Sans SC"/>
                <a:cs typeface="Noto Sans SC"/>
                <a:sym typeface="Noto Sans SC"/>
              </a:rPr>
              <a:t>Intervalo Temporal: Outubro de 1934 — Outubro de 1936</a:t>
            </a:r>
            <a:br>
              <a:rPr lang="en-US" sz="1000" dirty="0">
                <a:solidFill>
                  <a:srgbClr val="1F2329"/>
                </a:solidFill>
                <a:latin typeface="Noto Sans SC"/>
                <a:ea typeface="Noto Sans SC"/>
                <a:cs typeface="Noto Sans SC"/>
                <a:sym typeface="Noto Sans SC"/>
              </a:rPr>
            </a:br>
            <a:r>
              <a:rPr lang="pt-BR" sz="1000" dirty="0">
                <a:solidFill>
                  <a:srgbClr val="555555"/>
                </a:solidFill>
                <a:latin typeface="Noto Sans SC"/>
                <a:ea typeface="Noto Sans SC"/>
                <a:cs typeface="Noto Sans SC"/>
                <a:sym typeface="Noto Sans SC"/>
              </a:rPr>
              <a:t>Teve início em Ruijin, na província de Jiangxi, quando o Exército Vermelho Central foi forçado a realizar uma transferência estratégica. Ao longo do percurso, rompeu sucessivos cercos e perseguições das forças do Guomindang, atravessando mais de dez províncias e percorrendo dezenas de milhares de quilómetros.</a:t>
            </a:r>
            <a:endParaRPr lang="en-US" sz="1000" dirty="0"/>
          </a:p>
        </p:txBody>
      </p:sp>
      <p:sp>
        <p:nvSpPr>
          <p:cNvPr id="6" name="AutoShape 6"/>
          <p:cNvSpPr/>
          <p:nvPr/>
        </p:nvSpPr>
        <p:spPr>
          <a:xfrm>
            <a:off x="816581" y="2884232"/>
            <a:ext cx="5040019" cy="378001"/>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984" b="1" dirty="0">
                <a:solidFill>
                  <a:srgbClr val="FF0000"/>
                </a:solidFill>
                <a:latin typeface="Noto Sans SC"/>
                <a:ea typeface="Noto Sans SC"/>
                <a:cs typeface="Noto Sans SC"/>
                <a:sym typeface="Noto Sans SC"/>
              </a:rPr>
              <a:t>▍ </a:t>
            </a:r>
            <a:r>
              <a:rPr lang="pt-BR" altLang="zh-MO" sz="2000" b="1" dirty="0">
                <a:solidFill>
                  <a:srgbClr val="FF0000"/>
                </a:solidFill>
              </a:rPr>
              <a:t>Provas Decisivas entre a Vida e a Morte</a:t>
            </a:r>
            <a:endParaRPr lang="en-US" sz="2000" b="1" dirty="0">
              <a:solidFill>
                <a:srgbClr val="FF0000"/>
              </a:solidFill>
            </a:endParaRPr>
          </a:p>
        </p:txBody>
      </p:sp>
      <p:sp>
        <p:nvSpPr>
          <p:cNvPr id="7" name="AutoShape 7"/>
          <p:cNvSpPr/>
          <p:nvPr/>
        </p:nvSpPr>
        <p:spPr>
          <a:xfrm>
            <a:off x="803980" y="3307512"/>
            <a:ext cx="5040019" cy="882003"/>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pt-BR" sz="1000" dirty="0">
                <a:solidFill>
                  <a:srgbClr val="333333"/>
                </a:solidFill>
                <a:latin typeface="Noto Sans SC"/>
                <a:ea typeface="Noto Sans SC"/>
                <a:cs typeface="Noto Sans SC"/>
                <a:sym typeface="Noto Sans SC"/>
              </a:rPr>
              <a:t>Passou por batalhas clássicas como os Quatro Cruzamentos do Rio Chishui, a Travessia do Rio Jinsha, a Travessia Forçada do Rio Dadu e a Tomada da Ponte Luding; com uma vontade inabalável, superou ambientes de sobrevivência no limite humano, tais como montanhas cobertas de neve e pântanos desolados, concretizando uma grande gesta na história militar da humanidade.</a:t>
            </a:r>
            <a:endParaRPr lang="en-US" sz="1000" dirty="0"/>
          </a:p>
        </p:txBody>
      </p:sp>
      <p:sp>
        <p:nvSpPr>
          <p:cNvPr id="8" name="AutoShape 8"/>
          <p:cNvSpPr/>
          <p:nvPr/>
        </p:nvSpPr>
        <p:spPr>
          <a:xfrm>
            <a:off x="803977" y="4747470"/>
            <a:ext cx="5040019" cy="630002"/>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200" b="1" dirty="0">
                <a:solidFill>
                  <a:srgbClr val="FF0000"/>
                </a:solidFill>
                <a:latin typeface="Calibri" panose="020F0502020204030204" pitchFamily="34" charset="0"/>
                <a:ea typeface="Calibri" panose="020F0502020204030204" pitchFamily="34" charset="0"/>
                <a:cs typeface="Calibri" panose="020F0502020204030204" pitchFamily="34" charset="0"/>
              </a:rPr>
              <a:t>O Destino da Vitória · A Junção em Huining</a:t>
            </a:r>
            <a:r>
              <a:rPr lang="en-US" sz="1200" b="1" dirty="0">
                <a:solidFill>
                  <a:srgbClr val="FF0000"/>
                </a:solidFill>
                <a:latin typeface="Calibri" panose="020F0502020204030204" pitchFamily="34" charset="0"/>
                <a:ea typeface="Calibri" panose="020F0502020204030204" pitchFamily="34" charset="0"/>
                <a:cs typeface="Calibri" panose="020F0502020204030204" pitchFamily="34" charset="0"/>
                <a:sym typeface="Noto Sans SC"/>
              </a:rPr>
              <a:t>: </a:t>
            </a:r>
            <a:r>
              <a:rPr lang="pt-BR" sz="1200" dirty="0">
                <a:solidFill>
                  <a:srgbClr val="555555"/>
                </a:solidFill>
                <a:latin typeface="Noto Sans SC"/>
                <a:ea typeface="Noto Sans SC"/>
                <a:cs typeface="Noto Sans SC"/>
                <a:sym typeface="Noto Sans SC"/>
              </a:rPr>
              <a:t>Em Outubro de 1936, as três forças principais do Exército Vermelho alcançaram uma junção vitoriosa em Huining, na província de Gansu, marcando o fim da Longa Marcha. Este feito preservou a centelha da revolução chinesa e inaugurou um novo capítulo na História.</a:t>
            </a:r>
            <a:endParaRPr lang="en-US" sz="1200" dirty="0"/>
          </a:p>
        </p:txBody>
      </p:sp>
      <p:cxnSp>
        <p:nvCxnSpPr>
          <p:cNvPr id="9" name="Connector 9"/>
          <p:cNvCxnSpPr/>
          <p:nvPr/>
        </p:nvCxnSpPr>
        <p:spPr>
          <a:xfrm rot="5389889">
            <a:off x="4205993" y="3899723"/>
            <a:ext cx="4284016" cy="12600"/>
          </a:xfrm>
          <a:prstGeom prst="straightConnector1">
            <a:avLst/>
          </a:prstGeom>
          <a:solidFill>
            <a:srgbClr val="DEE0E3">
              <a:alpha val="100000"/>
            </a:srgbClr>
          </a:solidFill>
          <a:ln w="12700" cap="flat" cmpd="sng">
            <a:solidFill>
              <a:srgbClr val="D81E06">
                <a:alpha val="30000"/>
              </a:srgbClr>
            </a:solidFill>
            <a:prstDash val="solid"/>
            <a:round/>
            <a:headEnd type="none" w="med" len="med"/>
            <a:tailEnd type="none" w="med" len="med"/>
          </a:ln>
        </p:spPr>
      </p:cxnSp>
      <p:pic>
        <p:nvPicPr>
          <p:cNvPr id="10" name="長征路線動畫">
            <a:hlinkClick r:id="" action="ppaction://media"/>
            <a:extLst>
              <a:ext uri="{FF2B5EF4-FFF2-40B4-BE49-F238E27FC236}">
                <a16:creationId xmlns:a16="http://schemas.microsoft.com/office/drawing/2014/main" id="{9EA614AC-073F-CC8E-527E-3DB92C84FBD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852003" y="1764005"/>
            <a:ext cx="4876798" cy="27431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6"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11" descr="882459bdf497c054c4d03b52e83092aa">
            <a:extLst>
              <a:ext uri="{FF2B5EF4-FFF2-40B4-BE49-F238E27FC236}">
                <a16:creationId xmlns:a16="http://schemas.microsoft.com/office/drawing/2014/main" id="{7AB18D42-CEF7-CCB7-4450-EBFD3883ECDB}"/>
              </a:ext>
            </a:extLst>
          </p:cNvPr>
          <p:cNvPicPr>
            <a:picLocks noChangeAspect="1"/>
          </p:cNvPicPr>
          <p:nvPr/>
        </p:nvPicPr>
        <p:blipFill>
          <a:blip r:embed="rId3"/>
          <a:srcRect t="15412" b="6001"/>
          <a:stretch>
            <a:fillRect/>
          </a:stretch>
        </p:blipFill>
        <p:spPr>
          <a:xfrm>
            <a:off x="1143004" y="638401"/>
            <a:ext cx="9905991" cy="5527221"/>
          </a:xfrm>
          <a:prstGeom prst="rect">
            <a:avLst/>
          </a:prstGeom>
        </p:spPr>
      </p:pic>
      <p:sp>
        <p:nvSpPr>
          <p:cNvPr id="5" name="AutoShape 11">
            <a:extLst>
              <a:ext uri="{FF2B5EF4-FFF2-40B4-BE49-F238E27FC236}">
                <a16:creationId xmlns:a16="http://schemas.microsoft.com/office/drawing/2014/main" id="{A119730E-E0CD-6021-5615-2184E15D3964}"/>
              </a:ext>
            </a:extLst>
          </p:cNvPr>
          <p:cNvSpPr/>
          <p:nvPr/>
        </p:nvSpPr>
        <p:spPr>
          <a:xfrm>
            <a:off x="2939079" y="6188073"/>
            <a:ext cx="6313840" cy="504002"/>
          </a:xfrm>
          <a:prstGeom prst="rect">
            <a:avLst/>
          </a:prstGeom>
          <a:noFill/>
          <a:ln w="12700" cap="flat" cmpd="sng">
            <a:noFill/>
            <a:prstDash val="solid"/>
            <a:round/>
          </a:ln>
        </p:spPr>
        <p:txBody>
          <a:bodyPr vert="horz" wrap="square" lIns="0" tIns="0" rIns="0" bIns="0" rtlCol="0" anchor="ctr" anchorCtr="0"/>
          <a:lstStyle/>
          <a:p>
            <a:pPr algn="ctr">
              <a:defRPr/>
            </a:pPr>
            <a:r>
              <a:rPr lang="pt-BR" altLang="zh-MO" sz="1400" dirty="0">
                <a:latin typeface="Noto Sans HK" panose="020B0200000000000000" pitchFamily="34" charset="-120"/>
                <a:ea typeface="Noto Sans HK" panose="020B0200000000000000" pitchFamily="34" charset="-120"/>
              </a:rPr>
              <a:t>O Mapa do Itinerário da Longa Marcha do Exército Vermelho dos Operários e Camponeses da China — O Registo de uma Era Árdua e Epopeica. </a:t>
            </a:r>
            <a:endParaRPr lang="en-US" sz="1400" dirty="0">
              <a:latin typeface="Noto Sans HK" panose="020B0200000000000000" pitchFamily="34" charset="-120"/>
              <a:ea typeface="Noto Sans HK" panose="020B0200000000000000" pitchFamily="34" charset="-120"/>
            </a:endParaRPr>
          </a:p>
        </p:txBody>
      </p:sp>
    </p:spTree>
    <p:extLst>
      <p:ext uri="{BB962C8B-B14F-4D97-AF65-F5344CB8AC3E}">
        <p14:creationId xmlns:p14="http://schemas.microsoft.com/office/powerpoint/2010/main" val="18568302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035891" y="1455192"/>
            <a:ext cx="8868011" cy="505802"/>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defRPr/>
            </a:pPr>
            <a:r>
              <a:rPr lang="pt-BR" altLang="zh-MO" sz="1600" dirty="0"/>
              <a:t>01 | A Decisão num Momento Crítico </a:t>
            </a:r>
            <a:br>
              <a:rPr lang="pt-BR" altLang="zh-MO" sz="1600" dirty="0"/>
            </a:br>
            <a:r>
              <a:rPr lang="pt-BR" altLang="zh-MO" sz="1600" dirty="0"/>
              <a:t>Em Janeiro de 1935, na fase inicial da Longa Marcha, o Exército Vermelho sofreu pesadas derrotas devido ao comando erróneo do dogmatismo de «esquerda», ficando numa situação desesperada. Neste contexto, o Bureau Político do Comité Central do PCC realizou uma conferência alargada em Zunyi.</a:t>
            </a:r>
            <a:endParaRPr sz="1786" dirty="0"/>
          </a:p>
        </p:txBody>
      </p:sp>
      <p:sp>
        <p:nvSpPr>
          <p:cNvPr id="3" name="AutoShape 3"/>
          <p:cNvSpPr/>
          <p:nvPr/>
        </p:nvSpPr>
        <p:spPr>
          <a:xfrm>
            <a:off x="803981" y="630002"/>
            <a:ext cx="10584039" cy="6048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zh-TW" altLang="en-US" sz="3175" b="1" dirty="0">
                <a:solidFill>
                  <a:srgbClr val="D81E06"/>
                </a:solidFill>
                <a:latin typeface="Noto Sans SC"/>
                <a:ea typeface="Noto Sans SC"/>
                <a:cs typeface="Noto Sans SC"/>
                <a:sym typeface="Noto Sans SC"/>
              </a:rPr>
              <a:t>重要</a:t>
            </a:r>
            <a:r>
              <a:rPr lang="en-US" sz="3175" b="1" dirty="0" err="1">
                <a:solidFill>
                  <a:srgbClr val="D81E06"/>
                </a:solidFill>
                <a:latin typeface="Noto Sans SC"/>
                <a:ea typeface="Noto Sans SC"/>
                <a:cs typeface="Noto Sans SC"/>
                <a:sym typeface="Noto Sans SC"/>
              </a:rPr>
              <a:t>轉折：遵義會議</a:t>
            </a:r>
            <a:r>
              <a:rPr lang="pt-PT" sz="3175" b="1" dirty="0">
                <a:solidFill>
                  <a:srgbClr val="D81E06"/>
                </a:solidFill>
                <a:latin typeface="Noto Sans SC"/>
                <a:ea typeface="Noto Sans SC"/>
                <a:cs typeface="Noto Sans SC"/>
                <a:sym typeface="Noto Sans SC"/>
              </a:rPr>
              <a:t> </a:t>
            </a:r>
            <a:r>
              <a:rPr lang="pt-BR" altLang="zh-MO" sz="1100" b="1" dirty="0">
                <a:solidFill>
                  <a:srgbClr val="FF0000"/>
                </a:solidFill>
                <a:latin typeface="Noto Sans HK" panose="020B0200000000000000" pitchFamily="34" charset="-120"/>
                <a:ea typeface="Noto Sans HK" panose="020B0200000000000000" pitchFamily="34" charset="-120"/>
              </a:rPr>
              <a:t>Uma Viragem Crucial: A Conferência de Zunyi</a:t>
            </a:r>
            <a:endParaRPr lang="en-US" sz="1100" b="1" dirty="0">
              <a:solidFill>
                <a:srgbClr val="FF0000"/>
              </a:solidFill>
              <a:latin typeface="Noto Sans HK" panose="020B0200000000000000" pitchFamily="34" charset="-120"/>
              <a:ea typeface="Noto Sans HK" panose="020B0200000000000000" pitchFamily="34" charset="-120"/>
            </a:endParaRPr>
          </a:p>
        </p:txBody>
      </p:sp>
      <p:sp>
        <p:nvSpPr>
          <p:cNvPr id="4" name="AutoShape 4"/>
          <p:cNvSpPr/>
          <p:nvPr/>
        </p:nvSpPr>
        <p:spPr>
          <a:xfrm>
            <a:off x="803980" y="1638006"/>
            <a:ext cx="5040019" cy="352801"/>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786" b="1" dirty="0">
                <a:solidFill>
                  <a:srgbClr val="D81E06"/>
                </a:solidFill>
                <a:latin typeface="Noto Sans SC"/>
                <a:ea typeface="Noto Sans SC"/>
                <a:cs typeface="Noto Sans SC"/>
                <a:sym typeface="Noto Sans SC"/>
              </a:rPr>
              <a:t>01｜危急關頭的抉擇</a:t>
            </a:r>
            <a:endParaRPr lang="en-US" sz="1091" dirty="0"/>
          </a:p>
        </p:txBody>
      </p:sp>
      <p:sp>
        <p:nvSpPr>
          <p:cNvPr id="5" name="AutoShape 5"/>
          <p:cNvSpPr/>
          <p:nvPr/>
        </p:nvSpPr>
        <p:spPr>
          <a:xfrm>
            <a:off x="803980" y="2142007"/>
            <a:ext cx="10247197"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600" dirty="0">
                <a:solidFill>
                  <a:srgbClr val="333333"/>
                </a:solidFill>
                <a:latin typeface="Noto Sans SC"/>
                <a:ea typeface="Noto Sans SC"/>
                <a:cs typeface="Noto Sans SC"/>
                <a:sym typeface="Noto Sans SC"/>
              </a:rPr>
              <a:t>1935年1月，長征初期紅軍因“左”傾教條主義錯誤指揮，遭遇慘痛失利，陷入絕境。在此背景下，中共中央政治局在遵義召開擴大會議。</a:t>
            </a:r>
            <a:endParaRPr lang="en-US" sz="1600" dirty="0"/>
          </a:p>
        </p:txBody>
      </p:sp>
      <p:sp>
        <p:nvSpPr>
          <p:cNvPr id="6" name="AutoShape 6"/>
          <p:cNvSpPr/>
          <p:nvPr/>
        </p:nvSpPr>
        <p:spPr>
          <a:xfrm>
            <a:off x="803980" y="3402012"/>
            <a:ext cx="5040019" cy="352801"/>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786" b="1" dirty="0">
                <a:solidFill>
                  <a:srgbClr val="D81E06"/>
                </a:solidFill>
                <a:latin typeface="Noto Sans SC"/>
                <a:ea typeface="Noto Sans SC"/>
                <a:cs typeface="Noto Sans SC"/>
                <a:sym typeface="Noto Sans SC"/>
              </a:rPr>
              <a:t>02｜撥亂反正的決議</a:t>
            </a:r>
            <a:endParaRPr lang="en-US" sz="1091" dirty="0"/>
          </a:p>
        </p:txBody>
      </p:sp>
      <p:sp>
        <p:nvSpPr>
          <p:cNvPr id="7" name="AutoShape 7"/>
          <p:cNvSpPr/>
          <p:nvPr/>
        </p:nvSpPr>
        <p:spPr>
          <a:xfrm>
            <a:off x="803980" y="3906014"/>
            <a:ext cx="10469266" cy="1008004"/>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600">
                <a:solidFill>
                  <a:srgbClr val="333333"/>
                </a:solidFill>
                <a:latin typeface="Noto Sans SC"/>
                <a:ea typeface="Noto Sans SC"/>
                <a:cs typeface="Noto Sans SC"/>
                <a:sym typeface="Noto Sans SC"/>
              </a:rPr>
              <a:t>會議集中全力糾正錯誤；明確肯定毛澤東的正確軍事戰略主張；選舉毛澤東為</a:t>
            </a:r>
            <a:r>
              <a:rPr lang="zh-TW" altLang="en-US" sz="1600">
                <a:solidFill>
                  <a:srgbClr val="333333"/>
                </a:solidFill>
                <a:latin typeface="Noto Sans SC"/>
                <a:ea typeface="Noto Sans SC"/>
                <a:cs typeface="Noto Sans SC"/>
                <a:sym typeface="Noto Sans SC"/>
              </a:rPr>
              <a:t>中共</a:t>
            </a:r>
            <a:r>
              <a:rPr lang="en-US" sz="1600">
                <a:solidFill>
                  <a:srgbClr val="333333"/>
                </a:solidFill>
                <a:latin typeface="Noto Sans SC"/>
                <a:ea typeface="Noto Sans SC"/>
                <a:cs typeface="Noto Sans SC"/>
                <a:sym typeface="Noto Sans SC"/>
              </a:rPr>
              <a:t>中央政治局常委，確立了他在</a:t>
            </a:r>
            <a:r>
              <a:rPr lang="zh-TW" altLang="en-US" sz="1600">
                <a:solidFill>
                  <a:srgbClr val="333333"/>
                </a:solidFill>
                <a:latin typeface="Noto Sans SC"/>
                <a:ea typeface="Noto Sans SC"/>
                <a:cs typeface="Noto Sans SC"/>
                <a:sym typeface="Noto Sans SC"/>
              </a:rPr>
              <a:t>中共</a:t>
            </a:r>
            <a:r>
              <a:rPr lang="en-US" sz="1600">
                <a:solidFill>
                  <a:srgbClr val="333333"/>
                </a:solidFill>
                <a:latin typeface="Noto Sans SC"/>
                <a:ea typeface="Noto Sans SC"/>
                <a:cs typeface="Noto Sans SC"/>
                <a:sym typeface="Noto Sans SC"/>
              </a:rPr>
              <a:t>黨</a:t>
            </a:r>
            <a:r>
              <a:rPr lang="zh-TW" altLang="en-US" sz="1600">
                <a:solidFill>
                  <a:srgbClr val="333333"/>
                </a:solidFill>
                <a:latin typeface="Noto Sans SC"/>
                <a:ea typeface="Noto Sans SC"/>
                <a:cs typeface="Noto Sans SC"/>
                <a:sym typeface="Noto Sans SC"/>
              </a:rPr>
              <a:t>內</a:t>
            </a:r>
            <a:r>
              <a:rPr lang="en-US" sz="1600">
                <a:solidFill>
                  <a:srgbClr val="333333"/>
                </a:solidFill>
                <a:latin typeface="Noto Sans SC"/>
                <a:ea typeface="Noto Sans SC"/>
                <a:cs typeface="Noto Sans SC"/>
                <a:sym typeface="Noto Sans SC"/>
              </a:rPr>
              <a:t>和紅軍的領導地位。</a:t>
            </a:r>
            <a:endParaRPr lang="en-US" sz="1600" dirty="0"/>
          </a:p>
        </p:txBody>
      </p:sp>
      <p:sp>
        <p:nvSpPr>
          <p:cNvPr id="8" name="AutoShape 8"/>
          <p:cNvSpPr/>
          <p:nvPr/>
        </p:nvSpPr>
        <p:spPr>
          <a:xfrm>
            <a:off x="803979" y="5455819"/>
            <a:ext cx="10678272" cy="806403"/>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en-US" b="1" dirty="0">
                <a:solidFill>
                  <a:srgbClr val="D81E06"/>
                </a:solidFill>
                <a:latin typeface="Noto Sans SC"/>
                <a:ea typeface="Noto Sans SC"/>
                <a:cs typeface="Noto Sans SC"/>
                <a:sym typeface="Noto Sans SC"/>
              </a:rPr>
              <a:t>“</a:t>
            </a:r>
            <a:r>
              <a:rPr lang="en-US" b="1" dirty="0" err="1">
                <a:solidFill>
                  <a:srgbClr val="D81E06"/>
                </a:solidFill>
                <a:latin typeface="Noto Sans SC"/>
                <a:ea typeface="Noto Sans SC"/>
                <a:cs typeface="Noto Sans SC"/>
                <a:sym typeface="Noto Sans SC"/>
              </a:rPr>
              <a:t>挽救了</a:t>
            </a:r>
            <a:r>
              <a:rPr lang="zh-TW" altLang="en-US" b="1" dirty="0">
                <a:solidFill>
                  <a:srgbClr val="D81E06"/>
                </a:solidFill>
                <a:latin typeface="Noto Sans SC"/>
                <a:ea typeface="Noto Sans SC"/>
                <a:cs typeface="Noto Sans SC"/>
                <a:sym typeface="Noto Sans SC"/>
              </a:rPr>
              <a:t>中共</a:t>
            </a:r>
            <a:r>
              <a:rPr lang="en-US" b="1" dirty="0">
                <a:solidFill>
                  <a:srgbClr val="D81E06"/>
                </a:solidFill>
                <a:latin typeface="Noto Sans SC"/>
                <a:ea typeface="Noto Sans SC"/>
                <a:cs typeface="Noto Sans SC"/>
                <a:sym typeface="Noto Sans SC"/>
              </a:rPr>
              <a:t>、</a:t>
            </a:r>
            <a:r>
              <a:rPr lang="en-US" b="1" dirty="0" err="1">
                <a:solidFill>
                  <a:srgbClr val="D81E06"/>
                </a:solidFill>
                <a:latin typeface="Noto Sans SC"/>
                <a:ea typeface="Noto Sans SC"/>
                <a:cs typeface="Noto Sans SC"/>
                <a:sym typeface="Noto Sans SC"/>
              </a:rPr>
              <a:t>挽救了紅軍、挽救了中國革命</a:t>
            </a:r>
            <a:r>
              <a:rPr lang="en-US" b="1" dirty="0">
                <a:solidFill>
                  <a:srgbClr val="D81E06"/>
                </a:solidFill>
                <a:latin typeface="Noto Sans SC"/>
                <a:ea typeface="Noto Sans SC"/>
                <a:cs typeface="Noto Sans SC"/>
                <a:sym typeface="Noto Sans SC"/>
              </a:rPr>
              <a:t>”</a:t>
            </a:r>
            <a:endParaRPr lang="en-US" sz="1200" dirty="0"/>
          </a:p>
          <a:p>
            <a:pPr>
              <a:lnSpc>
                <a:spcPct val="117000"/>
              </a:lnSpc>
              <a:spcBef>
                <a:spcPts val="595"/>
              </a:spcBef>
            </a:pPr>
            <a:r>
              <a:rPr lang="en-US" sz="1600" dirty="0" err="1">
                <a:solidFill>
                  <a:srgbClr val="555555"/>
                </a:solidFill>
                <a:latin typeface="Noto Sans SC"/>
                <a:ea typeface="Noto Sans SC"/>
                <a:cs typeface="Noto Sans SC"/>
                <a:sym typeface="Noto Sans SC"/>
              </a:rPr>
              <a:t>這是黨歷史上生死攸關的轉捩點，也標誌著中國共產黨從幼年走向成熟，開始獨立自主地掌握中國革命的命運</a:t>
            </a:r>
            <a:r>
              <a:rPr lang="en-US" sz="1290" dirty="0">
                <a:solidFill>
                  <a:srgbClr val="555555"/>
                </a:solidFill>
                <a:latin typeface="Noto Sans SC"/>
                <a:ea typeface="Noto Sans SC"/>
                <a:cs typeface="Noto Sans SC"/>
                <a:sym typeface="Noto Sans SC"/>
              </a:rPr>
              <a:t>。</a:t>
            </a:r>
          </a:p>
        </p:txBody>
      </p:sp>
      <p:sp>
        <p:nvSpPr>
          <p:cNvPr id="10" name="文字方塊 9">
            <a:extLst>
              <a:ext uri="{FF2B5EF4-FFF2-40B4-BE49-F238E27FC236}">
                <a16:creationId xmlns:a16="http://schemas.microsoft.com/office/drawing/2014/main" id="{D47FB4F3-E3DE-EEEC-2075-93B636637962}"/>
              </a:ext>
            </a:extLst>
          </p:cNvPr>
          <p:cNvSpPr txBox="1"/>
          <p:nvPr/>
        </p:nvSpPr>
        <p:spPr>
          <a:xfrm>
            <a:off x="3035891" y="2608924"/>
            <a:ext cx="8960284" cy="1477328"/>
          </a:xfrm>
          <a:prstGeom prst="rect">
            <a:avLst/>
          </a:prstGeom>
          <a:noFill/>
        </p:spPr>
        <p:txBody>
          <a:bodyPr wrap="square">
            <a:spAutoFit/>
          </a:bodyPr>
          <a:lstStyle/>
          <a:p>
            <a:r>
              <a:rPr lang="pt-BR" altLang="zh-MO" dirty="0"/>
              <a:t>02 | A Resolução para Repor a Verdade e Corrigir os Erros - A </a:t>
            </a:r>
            <a:r>
              <a:rPr lang="pt-BR" altLang="zh-MO" sz="1800" dirty="0"/>
              <a:t>conferência</a:t>
            </a:r>
            <a:r>
              <a:rPr lang="pt-BR" altLang="zh-MO" dirty="0"/>
              <a:t> concentrou todos os esforços em corrigir os erros; confirmou explicitamente a estratégia militar correta defendida por Mao Zedong; e elegeu Mao Zedong como membro do Comité Permanente do Bureau Político do Comité Central do PCC, estabelecendo a sua posição de liderança no Partido Comunista da China e no Exército Vermelho.</a:t>
            </a:r>
            <a:endParaRPr lang="zh-MO" altLang="en-US" dirty="0"/>
          </a:p>
        </p:txBody>
      </p:sp>
      <p:sp>
        <p:nvSpPr>
          <p:cNvPr id="16" name="文字方塊 15">
            <a:extLst>
              <a:ext uri="{FF2B5EF4-FFF2-40B4-BE49-F238E27FC236}">
                <a16:creationId xmlns:a16="http://schemas.microsoft.com/office/drawing/2014/main" id="{5BF97E5C-3ACE-3D45-995A-B1F56D00E714}"/>
              </a:ext>
            </a:extLst>
          </p:cNvPr>
          <p:cNvSpPr txBox="1"/>
          <p:nvPr/>
        </p:nvSpPr>
        <p:spPr>
          <a:xfrm>
            <a:off x="3035890" y="4416683"/>
            <a:ext cx="8868011" cy="1200329"/>
          </a:xfrm>
          <a:prstGeom prst="rect">
            <a:avLst/>
          </a:prstGeom>
          <a:noFill/>
        </p:spPr>
        <p:txBody>
          <a:bodyPr wrap="square">
            <a:spAutoFit/>
          </a:bodyPr>
          <a:lstStyle/>
          <a:p>
            <a:r>
              <a:rPr lang="zh-MO" altLang="en-US" dirty="0"/>
              <a:t>«Salvou o PCC, salvou o Exército Vermelho e salvou a Revolução Chinesa»</a:t>
            </a:r>
          </a:p>
          <a:p>
            <a:r>
              <a:rPr lang="zh-MO" altLang="en-US" dirty="0"/>
              <a:t>Este foi um ponto de viragem decisivo na história do Partido, entre a vida e a morte, e marcou também a transição do Partido Comunista da China da sua fase inicial para a maturidade, assumindo de forma independente e autónoma o destino da revolução chinesa.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1695" cy="6804667"/>
          </a:xfrm>
          <a:prstGeom prst="rect">
            <a:avLst/>
          </a:prstGeom>
        </p:spPr>
      </p:pic>
      <p:sp>
        <p:nvSpPr>
          <p:cNvPr id="3" name="Text 0"/>
          <p:cNvSpPr/>
          <p:nvPr/>
        </p:nvSpPr>
        <p:spPr>
          <a:xfrm>
            <a:off x="726422" y="452109"/>
            <a:ext cx="4756785" cy="572502"/>
          </a:xfrm>
          <a:prstGeom prst="rect">
            <a:avLst/>
          </a:prstGeom>
          <a:noFill/>
          <a:ln/>
        </p:spPr>
        <p:txBody>
          <a:bodyPr wrap="none" lIns="0" tIns="0" rIns="0" bIns="0" rtlCol="0" anchor="t"/>
          <a:lstStyle/>
          <a:p>
            <a:r>
              <a:rPr lang="pt-BR" altLang="zh-CN" sz="3600" dirty="0"/>
              <a:t>Coordenadas Históricas e o Nosso Ponto de Interseção</a:t>
            </a:r>
            <a:endParaRPr lang="en-US" sz="3300" dirty="0"/>
          </a:p>
        </p:txBody>
      </p:sp>
      <p:sp>
        <p:nvSpPr>
          <p:cNvPr id="4" name="Text 1"/>
          <p:cNvSpPr/>
          <p:nvPr/>
        </p:nvSpPr>
        <p:spPr>
          <a:xfrm>
            <a:off x="4103295" y="2509711"/>
            <a:ext cx="1546765" cy="490716"/>
          </a:xfrm>
          <a:prstGeom prst="rect">
            <a:avLst/>
          </a:prstGeom>
          <a:noFill/>
          <a:ln/>
        </p:spPr>
        <p:txBody>
          <a:bodyPr wrap="none" lIns="0" tIns="0" rIns="0" bIns="0" rtlCol="0" anchor="t"/>
          <a:lstStyle/>
          <a:p>
            <a:pPr marL="0" indent="0" algn="l">
              <a:buNone/>
            </a:pPr>
            <a:r>
              <a:rPr lang="pt-PT" sz="2800" b="1" noProof="0" dirty="0">
                <a:solidFill>
                  <a:srgbClr val="323232"/>
                </a:solidFill>
                <a:latin typeface="Noto Sans TC" pitchFamily="34" charset="0"/>
                <a:ea typeface="Noto Sans TC" pitchFamily="34" charset="-122"/>
                <a:cs typeface="Noto Sans TC" pitchFamily="34" charset="-120"/>
              </a:rPr>
              <a:t>Vitória</a:t>
            </a:r>
            <a:r>
              <a:rPr lang="en-US" sz="2800" b="1" dirty="0">
                <a:solidFill>
                  <a:srgbClr val="323232"/>
                </a:solidFill>
                <a:latin typeface="Noto Sans TC" pitchFamily="34" charset="0"/>
                <a:ea typeface="Noto Sans TC" pitchFamily="34" charset="-122"/>
                <a:cs typeface="Noto Sans TC" pitchFamily="34" charset="-120"/>
              </a:rPr>
              <a:t> da Longa Marcha</a:t>
            </a:r>
            <a:endParaRPr lang="en-US" sz="2800" dirty="0"/>
          </a:p>
        </p:txBody>
      </p:sp>
      <p:sp>
        <p:nvSpPr>
          <p:cNvPr id="5" name="Text 2"/>
          <p:cNvSpPr/>
          <p:nvPr/>
        </p:nvSpPr>
        <p:spPr>
          <a:xfrm>
            <a:off x="726422" y="2512632"/>
            <a:ext cx="1584865" cy="484874"/>
          </a:xfrm>
          <a:prstGeom prst="rect">
            <a:avLst/>
          </a:prstGeom>
          <a:noFill/>
          <a:ln/>
        </p:spPr>
        <p:txBody>
          <a:bodyPr wrap="none" lIns="0" tIns="0" rIns="0" bIns="0" rtlCol="0" anchor="t"/>
          <a:lstStyle/>
          <a:p>
            <a:pPr marL="0" indent="0" algn="l">
              <a:buNone/>
            </a:pPr>
            <a:r>
              <a:rPr lang="pt-PT" sz="2800" b="1" noProof="0" dirty="0">
                <a:solidFill>
                  <a:srgbClr val="313131"/>
                </a:solidFill>
                <a:latin typeface="Noto Sans TC" pitchFamily="34" charset="0"/>
                <a:ea typeface="Noto Sans TC" pitchFamily="34" charset="-122"/>
                <a:cs typeface="Noto Sans TC" pitchFamily="34" charset="-120"/>
              </a:rPr>
              <a:t>Fundação</a:t>
            </a:r>
            <a:r>
              <a:rPr lang="en-US" sz="2800" b="1" dirty="0">
                <a:solidFill>
                  <a:srgbClr val="313131"/>
                </a:solidFill>
                <a:latin typeface="Noto Sans TC" pitchFamily="34" charset="0"/>
                <a:ea typeface="Noto Sans TC" pitchFamily="34" charset="-122"/>
                <a:cs typeface="Noto Sans TC" pitchFamily="34" charset="-120"/>
              </a:rPr>
              <a:t> do PCC</a:t>
            </a:r>
            <a:endParaRPr lang="en-US" sz="2800" dirty="0"/>
          </a:p>
        </p:txBody>
      </p:sp>
      <p:sp>
        <p:nvSpPr>
          <p:cNvPr id="6" name="Text 3"/>
          <p:cNvSpPr/>
          <p:nvPr/>
        </p:nvSpPr>
        <p:spPr>
          <a:xfrm>
            <a:off x="965176" y="4485527"/>
            <a:ext cx="2157362" cy="572501"/>
          </a:xfrm>
          <a:prstGeom prst="rect">
            <a:avLst/>
          </a:prstGeom>
          <a:noFill/>
          <a:ln/>
        </p:spPr>
        <p:txBody>
          <a:bodyPr wrap="none" lIns="0" tIns="0" rIns="0" bIns="0" rtlCol="0" anchor="t"/>
          <a:lstStyle/>
          <a:p>
            <a:pPr marL="0" indent="0" algn="l">
              <a:buNone/>
            </a:pPr>
            <a:endParaRPr lang="en-US" sz="1700" dirty="0"/>
          </a:p>
        </p:txBody>
      </p:sp>
      <p:sp>
        <p:nvSpPr>
          <p:cNvPr id="7" name="Text 4"/>
          <p:cNvSpPr/>
          <p:nvPr/>
        </p:nvSpPr>
        <p:spPr>
          <a:xfrm>
            <a:off x="4830959" y="4485528"/>
            <a:ext cx="2171761" cy="572500"/>
          </a:xfrm>
          <a:prstGeom prst="rect">
            <a:avLst/>
          </a:prstGeom>
          <a:noFill/>
          <a:ln/>
        </p:spPr>
        <p:txBody>
          <a:bodyPr wrap="none" lIns="0" tIns="0" rIns="0" bIns="0" rtlCol="0" anchor="t"/>
          <a:lstStyle/>
          <a:p>
            <a:pPr marL="0" indent="0" algn="l">
              <a:buNone/>
            </a:pPr>
            <a:endParaRPr lang="en-US" sz="1700" dirty="0"/>
          </a:p>
        </p:txBody>
      </p:sp>
      <p:sp>
        <p:nvSpPr>
          <p:cNvPr id="8" name="Text 5"/>
          <p:cNvSpPr/>
          <p:nvPr/>
        </p:nvSpPr>
        <p:spPr>
          <a:xfrm>
            <a:off x="8596719" y="4597539"/>
            <a:ext cx="1679828" cy="338828"/>
          </a:xfrm>
          <a:prstGeom prst="rect">
            <a:avLst/>
          </a:prstGeom>
          <a:noFill/>
          <a:ln/>
        </p:spPr>
        <p:txBody>
          <a:bodyPr wrap="none" lIns="0" tIns="0" rIns="0" bIns="0" rtlCol="0" anchor="t"/>
          <a:lstStyle/>
          <a:p>
            <a:r>
              <a:rPr lang="pt-BR" altLang="zh-CN" sz="1600" b="1" dirty="0">
                <a:solidFill>
                  <a:schemeClr val="tx2"/>
                </a:solidFill>
                <a:latin typeface="Noto Sans HK" panose="020B0200000000000000" pitchFamily="34" charset="-120"/>
                <a:ea typeface="Noto Sans HK" panose="020B0200000000000000" pitchFamily="34" charset="-120"/>
              </a:rPr>
              <a:t>Os teus desafios e escolhas</a:t>
            </a:r>
            <a:endParaRPr lang="en-US" sz="1600" b="1" dirty="0">
              <a:solidFill>
                <a:schemeClr val="tx2"/>
              </a:solidFill>
              <a:latin typeface="Noto Sans HK" panose="020B0200000000000000" pitchFamily="34" charset="-120"/>
              <a:ea typeface="Noto Sans HK" panose="020B0200000000000000" pitchFamily="34" charset="-120"/>
            </a:endParaRPr>
          </a:p>
        </p:txBody>
      </p:sp>
      <p:sp>
        <p:nvSpPr>
          <p:cNvPr id="9" name="Text 6"/>
          <p:cNvSpPr/>
          <p:nvPr/>
        </p:nvSpPr>
        <p:spPr>
          <a:xfrm>
            <a:off x="813159" y="4527540"/>
            <a:ext cx="2529586" cy="546896"/>
          </a:xfrm>
          <a:prstGeom prst="rect">
            <a:avLst/>
          </a:prstGeom>
          <a:noFill/>
          <a:ln/>
        </p:spPr>
        <p:txBody>
          <a:bodyPr wrap="none" lIns="0" tIns="0" rIns="0" bIns="0" rtlCol="0" anchor="t"/>
          <a:lstStyle/>
          <a:p>
            <a:pPr marL="0" indent="0" algn="l">
              <a:buNone/>
            </a:pPr>
            <a:r>
              <a:rPr lang="pt-BR" altLang="zh-MO" sz="1600" b="1" dirty="0">
                <a:solidFill>
                  <a:schemeClr val="tx2"/>
                </a:solidFill>
                <a:latin typeface="Noto Sans HK" panose="020B0200000000000000" pitchFamily="34" charset="-120"/>
                <a:ea typeface="Noto Sans HK" panose="020B0200000000000000" pitchFamily="34" charset="-120"/>
              </a:rPr>
              <a:t>105.º Aniversário (1921–2026) </a:t>
            </a:r>
          </a:p>
          <a:p>
            <a:pPr marL="0" indent="0" algn="l">
              <a:buNone/>
            </a:pPr>
            <a:r>
              <a:rPr lang="pt-BR" altLang="zh-MO" sz="1600" b="1" dirty="0">
                <a:solidFill>
                  <a:schemeClr val="tx2"/>
                </a:solidFill>
                <a:latin typeface="Noto Sans HK" panose="020B0200000000000000" pitchFamily="34" charset="-120"/>
                <a:ea typeface="Noto Sans HK" panose="020B0200000000000000" pitchFamily="34" charset="-120"/>
              </a:rPr>
              <a:t>— A Criação do 0 ao 1 </a:t>
            </a:r>
            <a:endParaRPr lang="en-US" sz="1600" b="1" dirty="0">
              <a:solidFill>
                <a:schemeClr val="tx2"/>
              </a:solidFill>
              <a:latin typeface="Noto Sans HK" panose="020B0200000000000000" pitchFamily="34" charset="-120"/>
              <a:ea typeface="Noto Sans HK" panose="020B0200000000000000" pitchFamily="34" charset="-120"/>
            </a:endParaRPr>
          </a:p>
        </p:txBody>
      </p:sp>
      <p:sp>
        <p:nvSpPr>
          <p:cNvPr id="10" name="Text 7"/>
          <p:cNvSpPr/>
          <p:nvPr/>
        </p:nvSpPr>
        <p:spPr>
          <a:xfrm>
            <a:off x="4716537" y="4426804"/>
            <a:ext cx="2175223" cy="309618"/>
          </a:xfrm>
          <a:prstGeom prst="rect">
            <a:avLst/>
          </a:prstGeom>
          <a:noFill/>
          <a:ln/>
        </p:spPr>
        <p:txBody>
          <a:bodyPr wrap="none" lIns="0" tIns="0" rIns="0" bIns="0" rtlCol="0" anchor="t"/>
          <a:lstStyle/>
          <a:p>
            <a:pPr marL="0" indent="0" algn="l">
              <a:buNone/>
            </a:pPr>
            <a:r>
              <a:rPr lang="pt-BR" altLang="zh-MO" sz="1600" b="1" dirty="0">
                <a:solidFill>
                  <a:schemeClr val="tx2"/>
                </a:solidFill>
                <a:latin typeface="Noto Sans HK" panose="020B0200000000000000" pitchFamily="34" charset="-120"/>
                <a:ea typeface="Noto Sans HK" panose="020B0200000000000000" pitchFamily="34" charset="-120"/>
              </a:rPr>
              <a:t>90.º Aniversário (1936–2026) </a:t>
            </a:r>
          </a:p>
          <a:p>
            <a:pPr marL="0" indent="0" algn="l">
              <a:buNone/>
            </a:pPr>
            <a:r>
              <a:rPr lang="pt-BR" altLang="zh-MO" sz="1600" b="1" dirty="0">
                <a:solidFill>
                  <a:schemeClr val="tx2"/>
                </a:solidFill>
                <a:latin typeface="Noto Sans HK" panose="020B0200000000000000" pitchFamily="34" charset="-120"/>
                <a:ea typeface="Noto Sans HK" panose="020B0200000000000000" pitchFamily="34" charset="-120"/>
              </a:rPr>
              <a:t>— Perseverança e Viragem </a:t>
            </a:r>
          </a:p>
          <a:p>
            <a:pPr marL="0" indent="0" algn="l">
              <a:buNone/>
            </a:pPr>
            <a:r>
              <a:rPr lang="pt-BR" altLang="zh-MO" sz="1600" b="1" dirty="0">
                <a:solidFill>
                  <a:schemeClr val="tx2"/>
                </a:solidFill>
                <a:latin typeface="Noto Sans HK" panose="020B0200000000000000" pitchFamily="34" charset="-120"/>
                <a:ea typeface="Noto Sans HK" panose="020B0200000000000000" pitchFamily="34" charset="-120"/>
              </a:rPr>
              <a:t>na Adversidade </a:t>
            </a:r>
            <a:endParaRPr lang="en-US" sz="1600" b="1" dirty="0">
              <a:solidFill>
                <a:schemeClr val="tx2"/>
              </a:solidFill>
              <a:latin typeface="Noto Sans HK" panose="020B0200000000000000" pitchFamily="34" charset="-120"/>
              <a:ea typeface="Noto Sans HK" panose="020B0200000000000000" pitchFamily="34" charset="-120"/>
            </a:endParaRPr>
          </a:p>
        </p:txBody>
      </p:sp>
      <p:sp>
        <p:nvSpPr>
          <p:cNvPr id="11" name="Text 2">
            <a:extLst>
              <a:ext uri="{FF2B5EF4-FFF2-40B4-BE49-F238E27FC236}">
                <a16:creationId xmlns:a16="http://schemas.microsoft.com/office/drawing/2014/main" id="{A58C40A0-5BC0-5218-C3A1-9715A325BE72}"/>
              </a:ext>
            </a:extLst>
          </p:cNvPr>
          <p:cNvSpPr/>
          <p:nvPr/>
        </p:nvSpPr>
        <p:spPr>
          <a:xfrm>
            <a:off x="9436633" y="1721612"/>
            <a:ext cx="1584865" cy="484874"/>
          </a:xfrm>
          <a:prstGeom prst="rect">
            <a:avLst/>
          </a:prstGeom>
          <a:noFill/>
          <a:ln/>
        </p:spPr>
        <p:txBody>
          <a:bodyPr wrap="none" lIns="0" tIns="0" rIns="0" bIns="0" rtlCol="0" anchor="t"/>
          <a:lstStyle/>
          <a:p>
            <a:pPr marL="0" indent="0" algn="l">
              <a:buNone/>
            </a:pPr>
            <a:r>
              <a:rPr lang="pt-PT" sz="2800" b="1" dirty="0">
                <a:solidFill>
                  <a:srgbClr val="313131"/>
                </a:solidFill>
                <a:latin typeface="Noto Sans TC" pitchFamily="34" charset="0"/>
                <a:ea typeface="Noto Sans TC" pitchFamily="34" charset="-122"/>
              </a:rPr>
              <a:t>A</a:t>
            </a:r>
            <a:r>
              <a:rPr lang="en-US" sz="2800" b="1" dirty="0">
                <a:solidFill>
                  <a:srgbClr val="313131"/>
                </a:solidFill>
                <a:latin typeface="Noto Sans TC" pitchFamily="34" charset="0"/>
                <a:ea typeface="Noto Sans TC" pitchFamily="34" charset="-122"/>
              </a:rPr>
              <a:t>gora</a:t>
            </a:r>
            <a:endParaRPr lang="en-US" sz="2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EE13D-D9F5-746C-1F72-3B82744CB1B6}"/>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3F04438B-5DB9-8357-D35E-FBFE8F74D78C}"/>
              </a:ext>
            </a:extLst>
          </p:cNvPr>
          <p:cNvSpPr/>
          <p:nvPr/>
        </p:nvSpPr>
        <p:spPr>
          <a:xfrm>
            <a:off x="6569503" y="4069388"/>
            <a:ext cx="5530280" cy="1097553"/>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gn="ctr">
              <a:defRPr/>
            </a:pPr>
            <a:r>
              <a:rPr lang="pt-BR" altLang="zh-MO" sz="1600" dirty="0"/>
              <a:t>Local da Conferência de Zunyi</a:t>
            </a:r>
          </a:p>
          <a:p>
            <a:pPr algn="ctr">
              <a:defRPr/>
            </a:pPr>
            <a:r>
              <a:rPr lang="pt-BR" altLang="zh-MO" sz="1600" dirty="0"/>
              <a:t>(Distrito de Honghuagang, Cidade de Zunyi, Província de Guizhou)</a:t>
            </a:r>
          </a:p>
          <a:p>
            <a:pPr algn="ctr">
              <a:defRPr/>
            </a:pPr>
            <a:r>
              <a:rPr lang="pt-BR" altLang="zh-MO" sz="1600" dirty="0"/>
              <a:t>O testemunho de um grande momento de viragem histórica.</a:t>
            </a:r>
            <a:endParaRPr lang="zh-MO" altLang="en-US" sz="1786" dirty="0"/>
          </a:p>
        </p:txBody>
      </p:sp>
      <p:sp>
        <p:nvSpPr>
          <p:cNvPr id="3" name="AutoShape 3">
            <a:extLst>
              <a:ext uri="{FF2B5EF4-FFF2-40B4-BE49-F238E27FC236}">
                <a16:creationId xmlns:a16="http://schemas.microsoft.com/office/drawing/2014/main" id="{9E5665EE-65DF-1A93-1FEF-293469BF7E12}"/>
              </a:ext>
            </a:extLst>
          </p:cNvPr>
          <p:cNvSpPr/>
          <p:nvPr/>
        </p:nvSpPr>
        <p:spPr>
          <a:xfrm>
            <a:off x="803981" y="630002"/>
            <a:ext cx="10584039" cy="6048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zh-TW" altLang="en-US" sz="3175" b="1" dirty="0">
                <a:solidFill>
                  <a:srgbClr val="D81E06"/>
                </a:solidFill>
                <a:latin typeface="Noto Sans SC"/>
                <a:ea typeface="Noto Sans SC"/>
                <a:cs typeface="Noto Sans SC"/>
                <a:sym typeface="Noto Sans SC"/>
              </a:rPr>
              <a:t>重要</a:t>
            </a:r>
            <a:r>
              <a:rPr lang="en-US" sz="3175" b="1" dirty="0" err="1">
                <a:solidFill>
                  <a:srgbClr val="D81E06"/>
                </a:solidFill>
                <a:latin typeface="Noto Sans SC"/>
                <a:ea typeface="Noto Sans SC"/>
                <a:cs typeface="Noto Sans SC"/>
                <a:sym typeface="Noto Sans SC"/>
              </a:rPr>
              <a:t>轉折：遵義會議</a:t>
            </a:r>
            <a:r>
              <a:rPr lang="en-US" sz="3175" b="1" dirty="0">
                <a:solidFill>
                  <a:srgbClr val="D81E06"/>
                </a:solidFill>
                <a:latin typeface="Noto Sans SC"/>
                <a:ea typeface="Noto Sans SC"/>
                <a:cs typeface="Noto Sans SC"/>
                <a:sym typeface="Noto Sans SC"/>
              </a:rPr>
              <a:t> </a:t>
            </a:r>
            <a:r>
              <a:rPr lang="pt-BR" altLang="zh-MO" sz="1100" b="1" dirty="0">
                <a:solidFill>
                  <a:srgbClr val="FF0000"/>
                </a:solidFill>
                <a:latin typeface="Noto Sans HK" panose="020B0200000000000000" pitchFamily="34" charset="-120"/>
                <a:ea typeface="Noto Sans HK" panose="020B0200000000000000" pitchFamily="34" charset="-120"/>
              </a:rPr>
              <a:t>Uma Viragem Crucial: A Conferência de Zunyi</a:t>
            </a:r>
            <a:endParaRPr lang="en-US" sz="1091" dirty="0"/>
          </a:p>
        </p:txBody>
      </p:sp>
      <p:pic>
        <p:nvPicPr>
          <p:cNvPr id="10" name="Picture 10">
            <a:extLst>
              <a:ext uri="{FF2B5EF4-FFF2-40B4-BE49-F238E27FC236}">
                <a16:creationId xmlns:a16="http://schemas.microsoft.com/office/drawing/2014/main" id="{24326617-69AF-5897-9124-77EFA03D5A43}"/>
              </a:ext>
            </a:extLst>
          </p:cNvPr>
          <p:cNvPicPr>
            <a:picLocks noChangeAspect="1"/>
          </p:cNvPicPr>
          <p:nvPr/>
        </p:nvPicPr>
        <p:blipFill>
          <a:blip r:embed="rId3"/>
          <a:srcRect l="12357" r="12357"/>
          <a:stretch>
            <a:fillRect/>
          </a:stretch>
        </p:blipFill>
        <p:spPr>
          <a:xfrm>
            <a:off x="405367" y="1864807"/>
            <a:ext cx="6070247" cy="4162455"/>
          </a:xfrm>
          <a:prstGeom prst="rect">
            <a:avLst/>
          </a:prstGeom>
          <a:noFill/>
          <a:ln w="25400" cap="flat" cmpd="sng">
            <a:noFill/>
            <a:prstDash val="solid"/>
            <a:round/>
          </a:ln>
        </p:spPr>
      </p:pic>
      <p:sp>
        <p:nvSpPr>
          <p:cNvPr id="11" name="AutoShape 11">
            <a:extLst>
              <a:ext uri="{FF2B5EF4-FFF2-40B4-BE49-F238E27FC236}">
                <a16:creationId xmlns:a16="http://schemas.microsoft.com/office/drawing/2014/main" id="{6F09C936-5228-6046-06BD-8194138CC0DB}"/>
              </a:ext>
            </a:extLst>
          </p:cNvPr>
          <p:cNvSpPr/>
          <p:nvPr/>
        </p:nvSpPr>
        <p:spPr>
          <a:xfrm>
            <a:off x="6726002" y="5292019"/>
            <a:ext cx="4410016" cy="756003"/>
          </a:xfrm>
          <a:prstGeom prst="rect">
            <a:avLst/>
          </a:prstGeom>
          <a:noFill/>
          <a:ln w="12700" cap="flat" cmpd="sng">
            <a:noFill/>
            <a:prstDash val="solid"/>
            <a:round/>
          </a:ln>
        </p:spPr>
        <p:txBody>
          <a:bodyPr vert="horz" wrap="square" lIns="0" tIns="0" rIns="0" bIns="0" rtlCol="0" anchor="ctr" anchorCtr="0"/>
          <a:lstStyle/>
          <a:p>
            <a:pPr algn="ctr">
              <a:lnSpc>
                <a:spcPct val="117000"/>
              </a:lnSpc>
              <a:defRPr/>
            </a:pPr>
            <a:r>
              <a:rPr lang="en-US" sz="2000" b="1" dirty="0" err="1">
                <a:solidFill>
                  <a:srgbClr val="333333"/>
                </a:solidFill>
                <a:latin typeface="Noto Sans SC"/>
                <a:ea typeface="Noto Sans SC"/>
                <a:cs typeface="Noto Sans SC"/>
                <a:sym typeface="Noto Sans SC"/>
              </a:rPr>
              <a:t>遵義會議會址</a:t>
            </a:r>
            <a:endParaRPr lang="en-US" sz="2000" dirty="0"/>
          </a:p>
          <a:p>
            <a:pPr algn="ctr">
              <a:lnSpc>
                <a:spcPct val="108000"/>
              </a:lnSpc>
              <a:spcBef>
                <a:spcPts val="397"/>
              </a:spcBef>
            </a:pPr>
            <a:r>
              <a:rPr lang="en-US" sz="1600" dirty="0" err="1">
                <a:solidFill>
                  <a:srgbClr val="666666"/>
                </a:solidFill>
                <a:latin typeface="Noto Sans SC"/>
                <a:ea typeface="Noto Sans SC"/>
                <a:cs typeface="Noto Sans SC"/>
                <a:sym typeface="Noto Sans SC"/>
              </a:rPr>
              <a:t>位於貴州省遵義市紅花崗區，見證了這次偉大的歷史轉折時刻</a:t>
            </a:r>
            <a:r>
              <a:rPr lang="en-US" sz="1600" dirty="0">
                <a:solidFill>
                  <a:srgbClr val="666666"/>
                </a:solidFill>
                <a:latin typeface="Noto Sans SC"/>
                <a:ea typeface="Noto Sans SC"/>
                <a:cs typeface="Noto Sans SC"/>
                <a:sym typeface="Noto Sans SC"/>
              </a:rPr>
              <a:t>。</a:t>
            </a:r>
          </a:p>
        </p:txBody>
      </p:sp>
    </p:spTree>
    <p:extLst>
      <p:ext uri="{BB962C8B-B14F-4D97-AF65-F5344CB8AC3E}">
        <p14:creationId xmlns:p14="http://schemas.microsoft.com/office/powerpoint/2010/main" val="26209167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4496486" y="1664107"/>
            <a:ext cx="7077205" cy="3234791"/>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gn="ctr">
              <a:defRPr/>
            </a:pPr>
            <a:r>
              <a:rPr lang="pt-BR" sz="1786" dirty="0"/>
              <a:t>Uma Vontade de Aço Sob Pressão Extrema</a:t>
            </a:r>
          </a:p>
          <a:p>
            <a:pPr algn="ctr">
              <a:defRPr/>
            </a:pPr>
            <a:endParaRPr lang="pt-BR" sz="1786" dirty="0"/>
          </a:p>
          <a:p>
            <a:pPr algn="ctr">
              <a:defRPr/>
            </a:pPr>
            <a:r>
              <a:rPr lang="pt-BR" sz="1786" dirty="0"/>
              <a:t>Recriação do Cenário</a:t>
            </a:r>
          </a:p>
          <a:p>
            <a:pPr algn="ctr">
              <a:defRPr/>
            </a:pPr>
            <a:endParaRPr lang="pt-BR" sz="1786" dirty="0"/>
          </a:p>
          <a:p>
            <a:pPr algn="ctr">
              <a:defRPr/>
            </a:pPr>
            <a:r>
              <a:rPr lang="pt-BR" sz="1786" dirty="0"/>
              <a:t>A Travessia das Montanhas Cobertas de Neve: O Exército Vermelho conquistou sucessivamente várias montanhas de neve com mais de 4000 metros de altitude, incluindo a Montanha Jiajin. No cenário limite de ar rarefeito e tempestades de neve, o vestuário terno não conseguia conter o frio extremo, e incontáveis soldados tombaram para sempre na neve imaculada devido à falta de oxigénio e à hipotermia.</a:t>
            </a:r>
          </a:p>
          <a:p>
            <a:pPr algn="ctr">
              <a:defRPr/>
            </a:pPr>
            <a:endParaRPr lang="pt-BR" sz="1786" dirty="0"/>
          </a:p>
          <a:p>
            <a:pPr algn="ctr">
              <a:defRPr/>
            </a:pPr>
            <a:r>
              <a:rPr lang="pt-BR" sz="1786" dirty="0"/>
              <a:t>A Travessia dos Pântanos Desolados: Ao entrarem nos pântanos desolados e inóspitos, sem provisões alimentares suficientes, as ervas silvestres, as raízes e até os cintos de couro cozidos tornaram-se o único alimento para saciar a fome. O perigo de afundar no lodo espreitava em cada passo; a dupla tortura da fome e da exaustão devorou ainda mais vidas cheias de vigor.</a:t>
            </a:r>
          </a:p>
          <a:p>
            <a:pPr algn="ctr">
              <a:defRPr/>
            </a:pPr>
            <a:endParaRPr lang="pt-BR" sz="1786" dirty="0"/>
          </a:p>
          <a:p>
            <a:pPr algn="ctr">
              <a:defRPr/>
            </a:pPr>
            <a:r>
              <a:rPr lang="pt-BR" sz="1786" dirty="0"/>
              <a:t>Iluminação Fundamental: A Longa Marcha não foi apenas uma difícil transferência estratégica, mas também um teste de pressão limite à vontade humana. A verdadeira capacidade de combate e resiliência nunca surgem do nada; antes, são forjadas e temperadas no processo de enfrentar e superar, directamente, cada dilema de vida ou morte.</a:t>
            </a:r>
          </a:p>
        </p:txBody>
      </p:sp>
      <p:sp>
        <p:nvSpPr>
          <p:cNvPr id="3" name="AutoShape 3"/>
          <p:cNvSpPr/>
          <p:nvPr/>
        </p:nvSpPr>
        <p:spPr>
          <a:xfrm>
            <a:off x="803981" y="630002"/>
            <a:ext cx="10584039" cy="5670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en-US" sz="3175" b="1" dirty="0" err="1">
                <a:solidFill>
                  <a:srgbClr val="D81E06"/>
                </a:solidFill>
                <a:latin typeface="Noto Sans SC"/>
                <a:ea typeface="Noto Sans SC"/>
                <a:cs typeface="Noto Sans SC"/>
                <a:sym typeface="Noto Sans SC"/>
              </a:rPr>
              <a:t>極限壓力下的鋼鐵意志</a:t>
            </a:r>
            <a:endParaRPr lang="en-US" sz="1091" dirty="0"/>
          </a:p>
        </p:txBody>
      </p:sp>
      <p:sp>
        <p:nvSpPr>
          <p:cNvPr id="4" name="AutoShape 4"/>
          <p:cNvSpPr/>
          <p:nvPr/>
        </p:nvSpPr>
        <p:spPr>
          <a:xfrm>
            <a:off x="803980" y="1764006"/>
            <a:ext cx="5040019" cy="378001"/>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984" b="1" dirty="0" err="1">
                <a:solidFill>
                  <a:srgbClr val="D81E06"/>
                </a:solidFill>
                <a:latin typeface="Noto Sans SC"/>
                <a:ea typeface="Noto Sans SC"/>
                <a:cs typeface="Noto Sans SC"/>
                <a:sym typeface="Noto Sans SC"/>
              </a:rPr>
              <a:t>情景再現</a:t>
            </a:r>
            <a:endParaRPr lang="en-US" sz="1091" dirty="0"/>
          </a:p>
        </p:txBody>
      </p:sp>
      <p:sp>
        <p:nvSpPr>
          <p:cNvPr id="5" name="AutoShape 5"/>
          <p:cNvSpPr/>
          <p:nvPr/>
        </p:nvSpPr>
        <p:spPr>
          <a:xfrm>
            <a:off x="803980" y="2286001"/>
            <a:ext cx="10769711" cy="1116012"/>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600" b="1" dirty="0">
                <a:solidFill>
                  <a:srgbClr val="141414"/>
                </a:solidFill>
                <a:latin typeface="Noto Sans SC"/>
                <a:ea typeface="Noto Sans SC"/>
                <a:cs typeface="Noto Sans SC"/>
                <a:sym typeface="Noto Sans SC"/>
              </a:rPr>
              <a:t>翻越雪山：</a:t>
            </a:r>
            <a:r>
              <a:rPr lang="en-US" sz="1600" dirty="0">
                <a:solidFill>
                  <a:srgbClr val="333333"/>
                </a:solidFill>
                <a:latin typeface="Noto Sans SC"/>
                <a:ea typeface="Noto Sans SC"/>
                <a:cs typeface="Noto Sans SC"/>
                <a:sym typeface="Noto Sans SC"/>
              </a:rPr>
              <a:t>紅軍先後征服夾金山等數座海拔超4000米的大雪山。在空氣稀薄、風雪交加的絕境中，單薄的衣著難以抵禦嚴寒，無數戰士因缺氧、凍僵永遠倒在了皚皚白雪之中。</a:t>
            </a:r>
            <a:endParaRPr lang="en-US" sz="1600" dirty="0"/>
          </a:p>
        </p:txBody>
      </p:sp>
      <p:sp>
        <p:nvSpPr>
          <p:cNvPr id="6" name="AutoShape 6"/>
          <p:cNvSpPr/>
          <p:nvPr/>
        </p:nvSpPr>
        <p:spPr>
          <a:xfrm>
            <a:off x="803980" y="3780013"/>
            <a:ext cx="10769711" cy="1008004"/>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600" b="1" dirty="0">
                <a:solidFill>
                  <a:srgbClr val="141414"/>
                </a:solidFill>
                <a:latin typeface="Noto Sans SC"/>
                <a:ea typeface="Noto Sans SC"/>
                <a:cs typeface="Noto Sans SC"/>
                <a:sym typeface="Noto Sans SC"/>
              </a:rPr>
              <a:t>穿越草地：</a:t>
            </a:r>
            <a:r>
              <a:rPr lang="en-US" sz="1600" dirty="0">
                <a:solidFill>
                  <a:srgbClr val="333333"/>
                </a:solidFill>
                <a:latin typeface="Noto Sans SC"/>
                <a:ea typeface="Noto Sans SC"/>
                <a:cs typeface="Noto Sans SC"/>
                <a:sym typeface="Noto Sans SC"/>
              </a:rPr>
              <a:t>踏入荒無人煙的沼澤草地，沒有足夠的糧食補給，野菜、草根甚至煮皮帶成為果腹之物。深陷泥潭的危險無處不在，饑餓與疲憊雙重折磨，吞噬了更多鮮活的生命。</a:t>
            </a:r>
            <a:endParaRPr lang="en-US" sz="1600" dirty="0"/>
          </a:p>
        </p:txBody>
      </p:sp>
      <p:sp>
        <p:nvSpPr>
          <p:cNvPr id="7" name="AutoShape 7"/>
          <p:cNvSpPr/>
          <p:nvPr/>
        </p:nvSpPr>
        <p:spPr>
          <a:xfrm>
            <a:off x="803980" y="5009779"/>
            <a:ext cx="10913403" cy="1164244"/>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600" b="1" dirty="0">
                <a:solidFill>
                  <a:srgbClr val="D81E06"/>
                </a:solidFill>
                <a:latin typeface="Noto Sans SC"/>
                <a:ea typeface="Noto Sans SC"/>
                <a:cs typeface="Noto Sans SC"/>
                <a:sym typeface="Noto Sans SC"/>
              </a:rPr>
              <a:t>核心啟示：</a:t>
            </a:r>
            <a:r>
              <a:rPr lang="en-US" sz="1600" dirty="0">
                <a:solidFill>
                  <a:srgbClr val="1E1E1E"/>
                </a:solidFill>
                <a:latin typeface="Noto Sans SC"/>
                <a:ea typeface="Noto Sans SC"/>
                <a:cs typeface="Noto Sans SC"/>
                <a:sym typeface="Noto Sans SC"/>
              </a:rPr>
              <a:t>長征不僅是一次艱難的戰略轉移，更是一場對意志的極限壓力測試。真正的戰鬥力與韌性，從來不是憑空產生的，而是在直面並解決每一個生死難題的過程中，千錘百煉而來。</a:t>
            </a:r>
            <a:endParaRPr lang="en-US" sz="1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9CCB3-3E03-8B43-3631-92BC43AFD76E}"/>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9AED6482-48AE-87BE-6C30-824B1BA64B3F}"/>
              </a:ext>
            </a:extLst>
          </p:cNvPr>
          <p:cNvSpPr/>
          <p:nvPr/>
        </p:nvSpPr>
        <p:spPr>
          <a:xfrm>
            <a:off x="6726002" y="3810190"/>
            <a:ext cx="5141973" cy="1340285"/>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gn="ctr">
              <a:defRPr/>
            </a:pPr>
            <a:r>
              <a:rPr lang="pt-BR" altLang="zh-MO" sz="1600"/>
              <a:t>“O Exército Vermelho não teme as dores da Longa Marcha, encarando mil rios e mil montanhas com serenidade”. Este poema do Presidente Mao Zedong regista de forma vívida a atitude espiritual dos combatentes do Exército Vermelho.</a:t>
            </a:r>
            <a:endParaRPr lang="pt-BR" sz="1786" dirty="0"/>
          </a:p>
        </p:txBody>
      </p:sp>
      <p:sp>
        <p:nvSpPr>
          <p:cNvPr id="3" name="AutoShape 3">
            <a:extLst>
              <a:ext uri="{FF2B5EF4-FFF2-40B4-BE49-F238E27FC236}">
                <a16:creationId xmlns:a16="http://schemas.microsoft.com/office/drawing/2014/main" id="{2ECFF93C-F19D-2FEA-B49A-D1E3B8E9AC6B}"/>
              </a:ext>
            </a:extLst>
          </p:cNvPr>
          <p:cNvSpPr/>
          <p:nvPr/>
        </p:nvSpPr>
        <p:spPr>
          <a:xfrm>
            <a:off x="803981" y="630002"/>
            <a:ext cx="10584039" cy="5670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en-US" sz="3175" b="1" dirty="0" err="1">
                <a:solidFill>
                  <a:srgbClr val="D81E06"/>
                </a:solidFill>
                <a:latin typeface="Noto Sans SC"/>
                <a:ea typeface="Noto Sans SC"/>
                <a:cs typeface="Noto Sans SC"/>
                <a:sym typeface="Noto Sans SC"/>
              </a:rPr>
              <a:t>極限壓力下的鋼鐵意志</a:t>
            </a:r>
            <a:r>
              <a:rPr lang="en-US" sz="3175" b="1" dirty="0">
                <a:solidFill>
                  <a:srgbClr val="D81E06"/>
                </a:solidFill>
                <a:latin typeface="Noto Sans SC"/>
                <a:ea typeface="Noto Sans SC"/>
                <a:cs typeface="Noto Sans SC"/>
                <a:sym typeface="Noto Sans SC"/>
              </a:rPr>
              <a:t> </a:t>
            </a:r>
            <a:r>
              <a:rPr lang="pt-BR" altLang="zh-MO" sz="1100" dirty="0"/>
              <a:t>Uma Vontade de Aço Sob Pressão Extrema</a:t>
            </a:r>
          </a:p>
          <a:p>
            <a:pPr>
              <a:lnSpc>
                <a:spcPct val="108000"/>
              </a:lnSpc>
              <a:defRPr/>
            </a:pPr>
            <a:endParaRPr lang="en-US" sz="1091" dirty="0"/>
          </a:p>
        </p:txBody>
      </p:sp>
      <p:sp>
        <p:nvSpPr>
          <p:cNvPr id="10" name="AutoShape 10">
            <a:extLst>
              <a:ext uri="{FF2B5EF4-FFF2-40B4-BE49-F238E27FC236}">
                <a16:creationId xmlns:a16="http://schemas.microsoft.com/office/drawing/2014/main" id="{32DD939D-5085-0413-5ACD-404B01F03937}"/>
              </a:ext>
            </a:extLst>
          </p:cNvPr>
          <p:cNvSpPr/>
          <p:nvPr/>
        </p:nvSpPr>
        <p:spPr>
          <a:xfrm>
            <a:off x="6726002" y="5355019"/>
            <a:ext cx="4410016" cy="756003"/>
          </a:xfrm>
          <a:prstGeom prst="rect">
            <a:avLst/>
          </a:prstGeom>
          <a:noFill/>
          <a:ln w="12700" cap="flat" cmpd="sng">
            <a:noFill/>
            <a:prstDash val="solid"/>
            <a:round/>
          </a:ln>
        </p:spPr>
        <p:txBody>
          <a:bodyPr vert="horz" wrap="square" lIns="0" tIns="0" rIns="0" bIns="0" rtlCol="0" anchor="ctr" anchorCtr="0"/>
          <a:lstStyle/>
          <a:p>
            <a:pPr algn="ctr">
              <a:lnSpc>
                <a:spcPct val="108000"/>
              </a:lnSpc>
              <a:defRPr/>
            </a:pPr>
            <a:r>
              <a:rPr lang="en-US" sz="1600" dirty="0">
                <a:solidFill>
                  <a:srgbClr val="505050"/>
                </a:solidFill>
                <a:latin typeface="Noto Sans SC"/>
                <a:ea typeface="Noto Sans SC"/>
                <a:cs typeface="Noto Sans SC"/>
                <a:sym typeface="Noto Sans SC"/>
              </a:rPr>
              <a:t>“</a:t>
            </a:r>
            <a:r>
              <a:rPr lang="en-US" sz="1600" dirty="0" err="1">
                <a:solidFill>
                  <a:srgbClr val="505050"/>
                </a:solidFill>
                <a:latin typeface="Noto Sans SC"/>
                <a:ea typeface="Noto Sans SC"/>
                <a:cs typeface="Noto Sans SC"/>
                <a:sym typeface="Noto Sans SC"/>
              </a:rPr>
              <a:t>紅軍不怕遠征難，萬水千山只等閒</a:t>
            </a:r>
            <a:r>
              <a:rPr lang="en-US" sz="1600" dirty="0">
                <a:solidFill>
                  <a:srgbClr val="505050"/>
                </a:solidFill>
                <a:latin typeface="Noto Sans SC"/>
                <a:ea typeface="Noto Sans SC"/>
                <a:cs typeface="Noto Sans SC"/>
                <a:sym typeface="Noto Sans SC"/>
              </a:rPr>
              <a:t>”。</a:t>
            </a:r>
            <a:r>
              <a:rPr lang="zh-TW" altLang="en-US" sz="1600" dirty="0">
                <a:solidFill>
                  <a:srgbClr val="505050"/>
                </a:solidFill>
                <a:latin typeface="Noto Sans SC"/>
                <a:ea typeface="Noto Sans SC"/>
                <a:cs typeface="Noto Sans SC"/>
                <a:sym typeface="Noto Sans SC"/>
              </a:rPr>
              <a:t>毛澤東主席的這首詩生動紀錄了紅軍將士的精神面貌。</a:t>
            </a:r>
          </a:p>
        </p:txBody>
      </p:sp>
      <p:pic>
        <p:nvPicPr>
          <p:cNvPr id="11" name="图片 10" descr="f084f2f4c312623bd55573916d5e798e">
            <a:extLst>
              <a:ext uri="{FF2B5EF4-FFF2-40B4-BE49-F238E27FC236}">
                <a16:creationId xmlns:a16="http://schemas.microsoft.com/office/drawing/2014/main" id="{97AEC57C-E4E3-4053-79CE-D31CB124B979}"/>
              </a:ext>
            </a:extLst>
          </p:cNvPr>
          <p:cNvPicPr>
            <a:picLocks noChangeAspect="1"/>
          </p:cNvPicPr>
          <p:nvPr/>
        </p:nvPicPr>
        <p:blipFill>
          <a:blip r:embed="rId3"/>
          <a:stretch>
            <a:fillRect/>
          </a:stretch>
        </p:blipFill>
        <p:spPr>
          <a:xfrm>
            <a:off x="691546" y="1938203"/>
            <a:ext cx="5793023" cy="3668818"/>
          </a:xfrm>
          <a:prstGeom prst="rect">
            <a:avLst/>
          </a:prstGeom>
        </p:spPr>
      </p:pic>
    </p:spTree>
    <p:extLst>
      <p:ext uri="{BB962C8B-B14F-4D97-AF65-F5344CB8AC3E}">
        <p14:creationId xmlns:p14="http://schemas.microsoft.com/office/powerpoint/2010/main" val="33104191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312156" y="102631"/>
            <a:ext cx="6363222" cy="428402"/>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gn="ctr">
              <a:defRPr/>
            </a:pPr>
            <a:r>
              <a:rPr lang="pt-BR" altLang="zh-MO" sz="1600" dirty="0"/>
              <a:t>Herança Espiritual: O Valor Contemporâneo do Espírito da Longa Marcha</a:t>
            </a:r>
            <a:endParaRPr sz="1786" dirty="0"/>
          </a:p>
        </p:txBody>
      </p:sp>
      <p:sp>
        <p:nvSpPr>
          <p:cNvPr id="3" name="AutoShape 3"/>
          <p:cNvSpPr/>
          <p:nvPr/>
        </p:nvSpPr>
        <p:spPr>
          <a:xfrm>
            <a:off x="803981" y="630002"/>
            <a:ext cx="10584039" cy="604802"/>
          </a:xfrm>
          <a:prstGeom prst="rect">
            <a:avLst/>
          </a:prstGeom>
          <a:noFill/>
          <a:ln w="12700" cap="flat" cmpd="sng">
            <a:noFill/>
            <a:prstDash val="solid"/>
            <a:round/>
          </a:ln>
        </p:spPr>
        <p:txBody>
          <a:bodyPr vert="horz" wrap="square" lIns="0" tIns="0" rIns="0" bIns="0" rtlCol="0" anchor="t" anchorCtr="0"/>
          <a:lstStyle/>
          <a:p>
            <a:pPr>
              <a:lnSpc>
                <a:spcPct val="108000"/>
              </a:lnSpc>
              <a:defRPr/>
            </a:pPr>
            <a:r>
              <a:rPr lang="en-US" sz="3175" b="1" dirty="0" err="1">
                <a:solidFill>
                  <a:srgbClr val="D81E06"/>
                </a:solidFill>
                <a:latin typeface="Noto Sans SC"/>
                <a:ea typeface="Noto Sans SC"/>
                <a:cs typeface="Noto Sans SC"/>
                <a:sym typeface="Noto Sans SC"/>
              </a:rPr>
              <a:t>精神傳承</a:t>
            </a:r>
            <a:r>
              <a:rPr lang="en-US" sz="3175" b="1" dirty="0">
                <a:solidFill>
                  <a:srgbClr val="D81E06"/>
                </a:solidFill>
                <a:latin typeface="Noto Sans SC"/>
                <a:ea typeface="Noto Sans SC"/>
                <a:cs typeface="Noto Sans SC"/>
                <a:sym typeface="Noto Sans SC"/>
              </a:rPr>
              <a:t>——</a:t>
            </a:r>
            <a:r>
              <a:rPr lang="en-US" sz="3175" b="1" dirty="0" err="1">
                <a:solidFill>
                  <a:srgbClr val="D81E06"/>
                </a:solidFill>
                <a:latin typeface="Noto Sans SC"/>
                <a:ea typeface="Noto Sans SC"/>
                <a:cs typeface="Noto Sans SC"/>
                <a:sym typeface="Noto Sans SC"/>
              </a:rPr>
              <a:t>長征精神的時代價值</a:t>
            </a:r>
            <a:endParaRPr lang="en-US" sz="1091" dirty="0"/>
          </a:p>
        </p:txBody>
      </p:sp>
      <p:sp>
        <p:nvSpPr>
          <p:cNvPr id="4" name="AutoShape 4"/>
          <p:cNvSpPr/>
          <p:nvPr/>
        </p:nvSpPr>
        <p:spPr>
          <a:xfrm>
            <a:off x="803981" y="1638005"/>
            <a:ext cx="10584039" cy="453602"/>
          </a:xfrm>
          <a:prstGeom prst="rect">
            <a:avLst/>
          </a:prstGeom>
          <a:noFill/>
          <a:ln w="12700" cap="flat" cmpd="sng">
            <a:noFill/>
            <a:prstDash val="solid"/>
            <a:round/>
          </a:ln>
        </p:spPr>
        <p:txBody>
          <a:bodyPr vert="horz" wrap="square" lIns="0" tIns="0" rIns="0" bIns="0" rtlCol="0" anchor="ctr" anchorCtr="0"/>
          <a:lstStyle/>
          <a:p>
            <a:pPr>
              <a:defRPr/>
            </a:pPr>
            <a:r>
              <a:rPr lang="en-US" sz="2381" b="1" dirty="0" err="1">
                <a:solidFill>
                  <a:srgbClr val="1F2937"/>
                </a:solidFill>
                <a:latin typeface="Noto Sans SC"/>
                <a:ea typeface="Noto Sans SC"/>
                <a:cs typeface="Noto Sans SC"/>
                <a:sym typeface="Noto Sans SC"/>
              </a:rPr>
              <a:t>什麼是長征精神</a:t>
            </a:r>
            <a:r>
              <a:rPr lang="en-US" sz="2381" b="1" dirty="0">
                <a:solidFill>
                  <a:srgbClr val="1F2937"/>
                </a:solidFill>
                <a:latin typeface="Noto Sans SC"/>
                <a:ea typeface="Noto Sans SC"/>
                <a:cs typeface="Noto Sans SC"/>
                <a:sym typeface="Noto Sans SC"/>
              </a:rPr>
              <a:t>？</a:t>
            </a:r>
            <a:endParaRPr lang="en-US" sz="1091" dirty="0"/>
          </a:p>
        </p:txBody>
      </p:sp>
      <p:sp>
        <p:nvSpPr>
          <p:cNvPr id="5" name="AutoShape 5"/>
          <p:cNvSpPr/>
          <p:nvPr/>
        </p:nvSpPr>
        <p:spPr>
          <a:xfrm>
            <a:off x="803981" y="2520009"/>
            <a:ext cx="10584039" cy="554402"/>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786" b="1" dirty="0" err="1">
                <a:solidFill>
                  <a:srgbClr val="D81E06"/>
                </a:solidFill>
                <a:latin typeface="Noto Sans SC"/>
                <a:ea typeface="Noto Sans SC"/>
                <a:cs typeface="Noto Sans SC"/>
                <a:sym typeface="Noto Sans SC"/>
              </a:rPr>
              <a:t>核心內涵：</a:t>
            </a:r>
            <a:r>
              <a:rPr lang="en-US" sz="1786" dirty="0" err="1">
                <a:solidFill>
                  <a:srgbClr val="374151"/>
                </a:solidFill>
                <a:latin typeface="Noto Sans SC"/>
                <a:ea typeface="Noto Sans SC"/>
                <a:cs typeface="Noto Sans SC"/>
                <a:sym typeface="Noto Sans SC"/>
              </a:rPr>
              <a:t>堅忍不拔、自強不息、勇往直前</a:t>
            </a:r>
            <a:r>
              <a:rPr lang="zh-TW" altLang="en-US" sz="1786" dirty="0">
                <a:solidFill>
                  <a:srgbClr val="374151"/>
                </a:solidFill>
                <a:latin typeface="Noto Sans SC"/>
                <a:ea typeface="Noto Sans SC"/>
                <a:cs typeface="Noto Sans SC"/>
                <a:sym typeface="Noto Sans SC"/>
              </a:rPr>
              <a:t>、你還想到哪些？</a:t>
            </a:r>
            <a:endParaRPr lang="en-US" sz="1091" dirty="0"/>
          </a:p>
        </p:txBody>
      </p:sp>
      <p:sp>
        <p:nvSpPr>
          <p:cNvPr id="6" name="AutoShape 6"/>
          <p:cNvSpPr/>
          <p:nvPr/>
        </p:nvSpPr>
        <p:spPr>
          <a:xfrm>
            <a:off x="803981" y="3402012"/>
            <a:ext cx="10584039" cy="12600"/>
          </a:xfrm>
          <a:prstGeom prst="roundRect">
            <a:avLst>
              <a:gd name="adj" fmla="val 0"/>
            </a:avLst>
          </a:prstGeom>
          <a:solidFill>
            <a:srgbClr val="D81E06">
              <a:alpha val="30000"/>
            </a:srgbClr>
          </a:solidFill>
          <a:ln w="25400" cap="flat" cmpd="sng">
            <a:noFill/>
            <a:prstDash val="solid"/>
            <a:round/>
          </a:ln>
        </p:spPr>
        <p:txBody>
          <a:bodyPr vert="horz" wrap="square" lIns="63000" tIns="63000" rIns="63000" bIns="63000" rtlCol="0" anchor="ctr"/>
          <a:lstStyle/>
          <a:p>
            <a:pPr algn="ctr">
              <a:defRPr/>
            </a:pPr>
            <a:endParaRPr sz="1786"/>
          </a:p>
        </p:txBody>
      </p:sp>
      <p:sp>
        <p:nvSpPr>
          <p:cNvPr id="7" name="AutoShape 7"/>
          <p:cNvSpPr/>
          <p:nvPr/>
        </p:nvSpPr>
        <p:spPr>
          <a:xfrm>
            <a:off x="803980" y="4032014"/>
            <a:ext cx="4788018"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587" b="1" dirty="0">
                <a:solidFill>
                  <a:srgbClr val="1F2937"/>
                </a:solidFill>
                <a:latin typeface="Noto Sans SC"/>
                <a:ea typeface="Noto Sans SC"/>
                <a:cs typeface="Noto Sans SC"/>
                <a:sym typeface="Noto Sans SC"/>
              </a:rPr>
              <a:t>01｜獻身精神：</a:t>
            </a:r>
            <a:r>
              <a:rPr lang="en-US" sz="1389" dirty="0">
                <a:solidFill>
                  <a:srgbClr val="4B5563"/>
                </a:solidFill>
                <a:latin typeface="Noto Sans SC"/>
                <a:ea typeface="Noto Sans SC"/>
                <a:cs typeface="Noto Sans SC"/>
                <a:sym typeface="Noto Sans SC"/>
              </a:rPr>
              <a:t>不怕犧牲、前赴後繼，面對生死考驗，始終將</a:t>
            </a:r>
            <a:r>
              <a:rPr lang="zh-TW" altLang="en-US" sz="1389" dirty="0">
                <a:solidFill>
                  <a:srgbClr val="4B5563"/>
                </a:solidFill>
                <a:latin typeface="Noto Sans SC"/>
                <a:ea typeface="Noto Sans SC"/>
                <a:cs typeface="Noto Sans SC"/>
                <a:sym typeface="Noto Sans SC"/>
              </a:rPr>
              <a:t>堅持</a:t>
            </a:r>
            <a:r>
              <a:rPr lang="en-US" sz="1389" dirty="0" err="1">
                <a:solidFill>
                  <a:srgbClr val="4B5563"/>
                </a:solidFill>
                <a:latin typeface="Noto Sans SC"/>
                <a:ea typeface="Noto Sans SC"/>
                <a:cs typeface="Noto Sans SC"/>
                <a:sym typeface="Noto Sans SC"/>
              </a:rPr>
              <a:t>革命理想</a:t>
            </a:r>
            <a:r>
              <a:rPr lang="en-US" sz="1389" dirty="0">
                <a:solidFill>
                  <a:srgbClr val="4B5563"/>
                </a:solidFill>
                <a:latin typeface="Noto Sans SC"/>
                <a:ea typeface="Noto Sans SC"/>
                <a:cs typeface="Noto Sans SC"/>
                <a:sym typeface="Noto Sans SC"/>
              </a:rPr>
              <a:t>。</a:t>
            </a:r>
            <a:endParaRPr lang="en-US" sz="1091" dirty="0"/>
          </a:p>
        </p:txBody>
      </p:sp>
      <p:sp>
        <p:nvSpPr>
          <p:cNvPr id="8" name="AutoShape 8"/>
          <p:cNvSpPr/>
          <p:nvPr/>
        </p:nvSpPr>
        <p:spPr>
          <a:xfrm>
            <a:off x="803980" y="5292019"/>
            <a:ext cx="4788018"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587" b="1" dirty="0">
                <a:solidFill>
                  <a:srgbClr val="1F2937"/>
                </a:solidFill>
                <a:latin typeface="Noto Sans SC"/>
                <a:ea typeface="Noto Sans SC"/>
                <a:cs typeface="Noto Sans SC"/>
                <a:sym typeface="Noto Sans SC"/>
              </a:rPr>
              <a:t>02｜奮鬥精神：</a:t>
            </a:r>
            <a:r>
              <a:rPr lang="en-US" sz="1389" dirty="0">
                <a:solidFill>
                  <a:srgbClr val="4B5563"/>
                </a:solidFill>
                <a:latin typeface="Noto Sans SC"/>
                <a:ea typeface="Noto Sans SC"/>
                <a:cs typeface="Noto Sans SC"/>
                <a:sym typeface="Noto Sans SC"/>
              </a:rPr>
              <a:t>勇往直前、堅韌不拔，跨越千難萬險，用腳步丈量信仰，靠意志突破極限。</a:t>
            </a:r>
            <a:endParaRPr lang="en-US" sz="1091" dirty="0"/>
          </a:p>
        </p:txBody>
      </p:sp>
      <p:sp>
        <p:nvSpPr>
          <p:cNvPr id="9" name="AutoShape 9"/>
          <p:cNvSpPr/>
          <p:nvPr/>
        </p:nvSpPr>
        <p:spPr>
          <a:xfrm>
            <a:off x="6096000" y="4032015"/>
            <a:ext cx="12600" cy="2016007"/>
          </a:xfrm>
          <a:prstGeom prst="roundRect">
            <a:avLst>
              <a:gd name="adj" fmla="val 0"/>
            </a:avLst>
          </a:prstGeom>
          <a:solidFill>
            <a:srgbClr val="D81E06">
              <a:alpha val="30000"/>
            </a:srgbClr>
          </a:solidFill>
          <a:ln w="25400" cap="flat" cmpd="sng">
            <a:noFill/>
            <a:prstDash val="solid"/>
            <a:round/>
          </a:ln>
        </p:spPr>
        <p:txBody>
          <a:bodyPr vert="horz" wrap="square" lIns="63000" tIns="63000" rIns="63000" bIns="63000" rtlCol="0" anchor="ctr"/>
          <a:lstStyle/>
          <a:p>
            <a:pPr algn="ctr">
              <a:defRPr/>
            </a:pPr>
            <a:endParaRPr sz="1786"/>
          </a:p>
        </p:txBody>
      </p:sp>
      <p:sp>
        <p:nvSpPr>
          <p:cNvPr id="10" name="AutoShape 10"/>
          <p:cNvSpPr/>
          <p:nvPr/>
        </p:nvSpPr>
        <p:spPr>
          <a:xfrm>
            <a:off x="6474001" y="4032014"/>
            <a:ext cx="4788018"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587" b="1" dirty="0">
                <a:solidFill>
                  <a:srgbClr val="1F2937"/>
                </a:solidFill>
                <a:latin typeface="Noto Sans SC"/>
                <a:ea typeface="Noto Sans SC"/>
                <a:cs typeface="Noto Sans SC"/>
                <a:sym typeface="Noto Sans SC"/>
              </a:rPr>
              <a:t>03｜協作精神：</a:t>
            </a:r>
            <a:r>
              <a:rPr lang="en-US" sz="1389" dirty="0">
                <a:solidFill>
                  <a:srgbClr val="4B5563"/>
                </a:solidFill>
                <a:latin typeface="Noto Sans SC"/>
                <a:ea typeface="Noto Sans SC"/>
                <a:cs typeface="Noto Sans SC"/>
                <a:sym typeface="Noto Sans SC"/>
              </a:rPr>
              <a:t>眾志成城、團結互助，軍民一心、在生死與共中凝聚成堅不可摧的集體。</a:t>
            </a:r>
            <a:endParaRPr lang="en-US" sz="1091" dirty="0"/>
          </a:p>
        </p:txBody>
      </p:sp>
      <p:sp>
        <p:nvSpPr>
          <p:cNvPr id="11" name="AutoShape 11"/>
          <p:cNvSpPr/>
          <p:nvPr/>
        </p:nvSpPr>
        <p:spPr>
          <a:xfrm>
            <a:off x="6474001" y="5292019"/>
            <a:ext cx="4788018"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587" b="1" dirty="0">
                <a:solidFill>
                  <a:srgbClr val="1F2937"/>
                </a:solidFill>
                <a:latin typeface="Noto Sans SC"/>
                <a:ea typeface="Noto Sans SC"/>
                <a:cs typeface="Noto Sans SC"/>
                <a:sym typeface="Noto Sans SC"/>
              </a:rPr>
              <a:t>04｜樂觀精神：</a:t>
            </a:r>
            <a:r>
              <a:rPr lang="en-US" sz="1389" dirty="0">
                <a:solidFill>
                  <a:srgbClr val="4B5563"/>
                </a:solidFill>
                <a:latin typeface="Noto Sans SC"/>
                <a:ea typeface="Noto Sans SC"/>
                <a:cs typeface="Noto Sans SC"/>
                <a:sym typeface="Noto Sans SC"/>
              </a:rPr>
              <a:t>百折不撓、克服困難，即便身處絕境依然堅信勝利。</a:t>
            </a:r>
            <a:endParaRPr lang="en-US" sz="1091" dirty="0"/>
          </a:p>
        </p:txBody>
      </p:sp>
      <p:sp>
        <p:nvSpPr>
          <p:cNvPr id="13" name="文字方塊 12">
            <a:extLst>
              <a:ext uri="{FF2B5EF4-FFF2-40B4-BE49-F238E27FC236}">
                <a16:creationId xmlns:a16="http://schemas.microsoft.com/office/drawing/2014/main" id="{6B492814-47D7-CF87-7E69-6A93C3C7946A}"/>
              </a:ext>
            </a:extLst>
          </p:cNvPr>
          <p:cNvSpPr txBox="1"/>
          <p:nvPr/>
        </p:nvSpPr>
        <p:spPr>
          <a:xfrm>
            <a:off x="542471" y="1226336"/>
            <a:ext cx="3625108" cy="369332"/>
          </a:xfrm>
          <a:prstGeom prst="rect">
            <a:avLst/>
          </a:prstGeom>
          <a:noFill/>
        </p:spPr>
        <p:txBody>
          <a:bodyPr wrap="square">
            <a:spAutoFit/>
          </a:bodyPr>
          <a:lstStyle/>
          <a:p>
            <a:r>
              <a:rPr lang="pt-BR" altLang="zh-MO" dirty="0"/>
              <a:t>O que é o Espírito da Longa Marcha?</a:t>
            </a:r>
            <a:endParaRPr lang="zh-MO" altLang="en-US" dirty="0"/>
          </a:p>
        </p:txBody>
      </p:sp>
      <p:sp>
        <p:nvSpPr>
          <p:cNvPr id="15" name="文字方塊 14">
            <a:extLst>
              <a:ext uri="{FF2B5EF4-FFF2-40B4-BE49-F238E27FC236}">
                <a16:creationId xmlns:a16="http://schemas.microsoft.com/office/drawing/2014/main" id="{875E102C-86B0-B792-676C-84EF543C0C42}"/>
              </a:ext>
            </a:extLst>
          </p:cNvPr>
          <p:cNvSpPr txBox="1"/>
          <p:nvPr/>
        </p:nvSpPr>
        <p:spPr>
          <a:xfrm>
            <a:off x="3106265" y="1675730"/>
            <a:ext cx="4854709" cy="923330"/>
          </a:xfrm>
          <a:prstGeom prst="rect">
            <a:avLst/>
          </a:prstGeom>
          <a:noFill/>
        </p:spPr>
        <p:txBody>
          <a:bodyPr wrap="square">
            <a:spAutoFit/>
          </a:bodyPr>
          <a:lstStyle/>
          <a:p>
            <a:r>
              <a:rPr lang="pt-BR" altLang="zh-MO" dirty="0"/>
              <a:t>Conteúdo Essencial: Perseverança inabalável, automelhoramento contínuo, avanço destemido... </a:t>
            </a:r>
          </a:p>
          <a:p>
            <a:r>
              <a:rPr lang="pt-BR" altLang="zh-MO" dirty="0"/>
              <a:t>Que outros aspectos lhe vêm à mente? </a:t>
            </a:r>
            <a:endParaRPr lang="zh-MO" altLang="en-US" dirty="0"/>
          </a:p>
        </p:txBody>
      </p:sp>
      <p:sp>
        <p:nvSpPr>
          <p:cNvPr id="17" name="文字方塊 16">
            <a:extLst>
              <a:ext uri="{FF2B5EF4-FFF2-40B4-BE49-F238E27FC236}">
                <a16:creationId xmlns:a16="http://schemas.microsoft.com/office/drawing/2014/main" id="{7BF1719B-C02C-2DBE-5E41-18DD7051CF1A}"/>
              </a:ext>
            </a:extLst>
          </p:cNvPr>
          <p:cNvSpPr txBox="1"/>
          <p:nvPr/>
        </p:nvSpPr>
        <p:spPr>
          <a:xfrm>
            <a:off x="59309" y="3091548"/>
            <a:ext cx="6093912" cy="923330"/>
          </a:xfrm>
          <a:prstGeom prst="rect">
            <a:avLst/>
          </a:prstGeom>
          <a:noFill/>
        </p:spPr>
        <p:txBody>
          <a:bodyPr wrap="square">
            <a:spAutoFit/>
          </a:bodyPr>
          <a:lstStyle/>
          <a:p>
            <a:r>
              <a:rPr lang="pt-BR" altLang="zh-MO" dirty="0"/>
              <a:t>• 01 | Espírito de Dedicação Devoção destemida e avanço em sucessão; perante as provas de vida ou morte, mantendo-se sempre fiéis aos ideais revolucionários.</a:t>
            </a:r>
            <a:endParaRPr lang="zh-MO" altLang="en-US" dirty="0"/>
          </a:p>
        </p:txBody>
      </p:sp>
      <p:sp>
        <p:nvSpPr>
          <p:cNvPr id="19" name="文字方塊 18">
            <a:extLst>
              <a:ext uri="{FF2B5EF4-FFF2-40B4-BE49-F238E27FC236}">
                <a16:creationId xmlns:a16="http://schemas.microsoft.com/office/drawing/2014/main" id="{7E655805-7629-969E-B46C-23B2C661ACD1}"/>
              </a:ext>
            </a:extLst>
          </p:cNvPr>
          <p:cNvSpPr txBox="1"/>
          <p:nvPr/>
        </p:nvSpPr>
        <p:spPr>
          <a:xfrm>
            <a:off x="77847" y="5916564"/>
            <a:ext cx="6713951" cy="784830"/>
          </a:xfrm>
          <a:prstGeom prst="rect">
            <a:avLst/>
          </a:prstGeom>
          <a:noFill/>
        </p:spPr>
        <p:txBody>
          <a:bodyPr wrap="square">
            <a:spAutoFit/>
          </a:bodyPr>
          <a:lstStyle/>
          <a:p>
            <a:r>
              <a:rPr lang="zh-MO" altLang="en-US" sz="1500" dirty="0"/>
              <a:t>• 02 | Espírito de Luta</a:t>
            </a:r>
          </a:p>
          <a:p>
            <a:r>
              <a:rPr lang="zh-MO" altLang="en-US" sz="1500" dirty="0"/>
              <a:t>Avanço destemido e perseverança inabalável; superando mil e uma dificuldades, </a:t>
            </a:r>
            <a:endParaRPr lang="pt-PT" altLang="zh-MO" sz="1500" dirty="0"/>
          </a:p>
          <a:p>
            <a:r>
              <a:rPr lang="zh-MO" altLang="en-US" sz="1500" dirty="0"/>
              <a:t>medindo a fé com cada passo e ultrapassando os limites com pura força de vontade.</a:t>
            </a:r>
          </a:p>
        </p:txBody>
      </p:sp>
      <p:sp>
        <p:nvSpPr>
          <p:cNvPr id="21" name="文字方塊 20">
            <a:extLst>
              <a:ext uri="{FF2B5EF4-FFF2-40B4-BE49-F238E27FC236}">
                <a16:creationId xmlns:a16="http://schemas.microsoft.com/office/drawing/2014/main" id="{00333DEE-F6D7-8F5B-F9B0-8CFD5F7D06A0}"/>
              </a:ext>
            </a:extLst>
          </p:cNvPr>
          <p:cNvSpPr txBox="1"/>
          <p:nvPr/>
        </p:nvSpPr>
        <p:spPr>
          <a:xfrm>
            <a:off x="7287167" y="2664562"/>
            <a:ext cx="4388211" cy="1477328"/>
          </a:xfrm>
          <a:prstGeom prst="rect">
            <a:avLst/>
          </a:prstGeom>
          <a:noFill/>
        </p:spPr>
        <p:txBody>
          <a:bodyPr wrap="square">
            <a:spAutoFit/>
          </a:bodyPr>
          <a:lstStyle/>
          <a:p>
            <a:r>
              <a:rPr lang="zh-MO" altLang="en-US" dirty="0"/>
              <a:t>• 03 | Espírito de Cooperação</a:t>
            </a:r>
          </a:p>
          <a:p>
            <a:r>
              <a:rPr lang="zh-MO" altLang="en-US" dirty="0"/>
              <a:t>União de vontades e entreajuda fraternal; </a:t>
            </a:r>
            <a:endParaRPr lang="pt-PT" altLang="zh-MO" dirty="0"/>
          </a:p>
          <a:p>
            <a:r>
              <a:rPr lang="zh-MO" altLang="en-US" dirty="0"/>
              <a:t>exército e povo unidos num só coração, </a:t>
            </a:r>
            <a:endParaRPr lang="pt-PT" altLang="zh-MO" dirty="0"/>
          </a:p>
          <a:p>
            <a:r>
              <a:rPr lang="zh-MO" altLang="en-US" dirty="0"/>
              <a:t>forjando um coletivo indestrutível na partilha </a:t>
            </a:r>
            <a:endParaRPr lang="pt-PT" altLang="zh-MO" dirty="0"/>
          </a:p>
          <a:p>
            <a:r>
              <a:rPr lang="zh-MO" altLang="en-US" dirty="0"/>
              <a:t>do mesmo destino perante a vida e a morte.</a:t>
            </a:r>
          </a:p>
        </p:txBody>
      </p:sp>
      <p:sp>
        <p:nvSpPr>
          <p:cNvPr id="23" name="文字方塊 22">
            <a:extLst>
              <a:ext uri="{FF2B5EF4-FFF2-40B4-BE49-F238E27FC236}">
                <a16:creationId xmlns:a16="http://schemas.microsoft.com/office/drawing/2014/main" id="{B50D8FFE-D72D-B1C1-2893-940CB6DA2449}"/>
              </a:ext>
            </a:extLst>
          </p:cNvPr>
          <p:cNvSpPr txBox="1"/>
          <p:nvPr/>
        </p:nvSpPr>
        <p:spPr>
          <a:xfrm>
            <a:off x="7960975" y="5659774"/>
            <a:ext cx="4153178" cy="1015663"/>
          </a:xfrm>
          <a:prstGeom prst="rect">
            <a:avLst/>
          </a:prstGeom>
          <a:noFill/>
        </p:spPr>
        <p:txBody>
          <a:bodyPr wrap="square">
            <a:spAutoFit/>
          </a:bodyPr>
          <a:lstStyle/>
          <a:p>
            <a:r>
              <a:rPr lang="zh-MO" altLang="en-US" sz="1500" dirty="0"/>
              <a:t>• 04 | Espírito de Otimismo</a:t>
            </a:r>
          </a:p>
          <a:p>
            <a:r>
              <a:rPr lang="zh-MO" altLang="en-US" sz="1500" dirty="0"/>
              <a:t>Tenacidade indomável no combate às adversidades; mesmo nos cenários mais desolados, mantendo firme a crença na vitória final.</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1695" cy="6804667"/>
          </a:xfrm>
          <a:prstGeom prst="rect">
            <a:avLst/>
          </a:prstGeom>
        </p:spPr>
      </p:pic>
      <p:sp>
        <p:nvSpPr>
          <p:cNvPr id="3" name="Text 0"/>
          <p:cNvSpPr/>
          <p:nvPr/>
        </p:nvSpPr>
        <p:spPr>
          <a:xfrm>
            <a:off x="695943" y="579106"/>
            <a:ext cx="5350002" cy="590027"/>
          </a:xfrm>
          <a:prstGeom prst="rect">
            <a:avLst/>
          </a:prstGeom>
          <a:noFill/>
          <a:ln/>
        </p:spPr>
        <p:txBody>
          <a:bodyPr wrap="none" lIns="0" tIns="0" rIns="0" bIns="0" rtlCol="0" anchor="t"/>
          <a:lstStyle/>
          <a:p>
            <a:pPr marL="0" indent="0" algn="l">
              <a:buNone/>
            </a:pPr>
            <a:r>
              <a:rPr lang="en-US" sz="3600" b="1" dirty="0">
                <a:solidFill>
                  <a:srgbClr val="782C2A"/>
                </a:solidFill>
                <a:latin typeface="Noto Sans TC" pitchFamily="34" charset="0"/>
                <a:ea typeface="Noto Sans TC" pitchFamily="34" charset="-122"/>
                <a:cs typeface="Noto Sans TC" pitchFamily="34" charset="-120"/>
              </a:rPr>
              <a:t>1936·百折不撓</a:t>
            </a:r>
            <a:endParaRPr lang="en-US" sz="3600" dirty="0"/>
          </a:p>
        </p:txBody>
      </p:sp>
      <p:sp>
        <p:nvSpPr>
          <p:cNvPr id="4" name="Text 1"/>
          <p:cNvSpPr/>
          <p:nvPr/>
        </p:nvSpPr>
        <p:spPr>
          <a:xfrm>
            <a:off x="975336" y="1590000"/>
            <a:ext cx="2870835" cy="373879"/>
          </a:xfrm>
          <a:prstGeom prst="rect">
            <a:avLst/>
          </a:prstGeom>
          <a:noFill/>
          <a:ln/>
        </p:spPr>
        <p:txBody>
          <a:bodyPr wrap="none" lIns="0" tIns="0" rIns="0" bIns="0" rtlCol="0" anchor="t"/>
          <a:lstStyle/>
          <a:p>
            <a:pPr marL="0" indent="0" algn="l">
              <a:buNone/>
            </a:pPr>
            <a:r>
              <a:rPr lang="en-US" sz="2400" b="1" dirty="0">
                <a:solidFill>
                  <a:srgbClr val="1D1D1D"/>
                </a:solidFill>
                <a:latin typeface="Noto Serif TC" pitchFamily="34" charset="0"/>
                <a:ea typeface="Noto Serif TC" pitchFamily="34" charset="-122"/>
                <a:cs typeface="Noto Serif TC" pitchFamily="34" charset="-120"/>
              </a:rPr>
              <a:t>總里程：二萬五千里</a:t>
            </a:r>
            <a:endParaRPr lang="en-US" sz="2400" dirty="0"/>
          </a:p>
        </p:txBody>
      </p:sp>
      <p:sp>
        <p:nvSpPr>
          <p:cNvPr id="5" name="Text 2"/>
          <p:cNvSpPr/>
          <p:nvPr/>
        </p:nvSpPr>
        <p:spPr>
          <a:xfrm>
            <a:off x="6410799" y="3083483"/>
            <a:ext cx="2979385" cy="432297"/>
          </a:xfrm>
          <a:prstGeom prst="rect">
            <a:avLst/>
          </a:prstGeom>
          <a:noFill/>
          <a:ln/>
        </p:spPr>
        <p:txBody>
          <a:bodyPr wrap="none" lIns="0" tIns="0" rIns="0" bIns="0" rtlCol="0" anchor="t"/>
          <a:lstStyle/>
          <a:p>
            <a:pPr marL="0" indent="0" algn="l">
              <a:buNone/>
            </a:pPr>
            <a:r>
              <a:rPr lang="en-US" sz="2400" b="1" dirty="0">
                <a:solidFill>
                  <a:srgbClr val="242424"/>
                </a:solidFill>
                <a:latin typeface="Noto Sans TC" pitchFamily="34" charset="0"/>
                <a:ea typeface="Noto Sans TC" pitchFamily="34" charset="-122"/>
                <a:cs typeface="Noto Sans TC" pitchFamily="34" charset="-120"/>
              </a:rPr>
              <a:t>渡過30</a:t>
            </a:r>
            <a:r>
              <a:rPr lang="zh-TW" altLang="en-US" sz="2400" b="1" dirty="0">
                <a:solidFill>
                  <a:srgbClr val="242424"/>
                </a:solidFill>
                <a:latin typeface="Noto Sans TC" pitchFamily="34" charset="0"/>
                <a:ea typeface="Noto Sans TC" pitchFamily="34" charset="-122"/>
                <a:cs typeface="Noto Sans TC" pitchFamily="34" charset="-120"/>
              </a:rPr>
              <a:t>多</a:t>
            </a:r>
            <a:r>
              <a:rPr lang="en-US" sz="2400" b="1" dirty="0" err="1">
                <a:solidFill>
                  <a:srgbClr val="242424"/>
                </a:solidFill>
                <a:latin typeface="Noto Sans TC" pitchFamily="34" charset="0"/>
                <a:ea typeface="Noto Sans TC" pitchFamily="34" charset="-122"/>
                <a:cs typeface="Noto Sans TC" pitchFamily="34" charset="-120"/>
              </a:rPr>
              <a:t>條湍急河流</a:t>
            </a:r>
            <a:endParaRPr lang="en-US" sz="2400" dirty="0"/>
          </a:p>
        </p:txBody>
      </p:sp>
      <p:sp>
        <p:nvSpPr>
          <p:cNvPr id="6" name="Text 3"/>
          <p:cNvSpPr/>
          <p:nvPr/>
        </p:nvSpPr>
        <p:spPr>
          <a:xfrm>
            <a:off x="939776" y="3088563"/>
            <a:ext cx="4417669" cy="420613"/>
          </a:xfrm>
          <a:prstGeom prst="rect">
            <a:avLst/>
          </a:prstGeom>
          <a:noFill/>
          <a:ln/>
        </p:spPr>
        <p:txBody>
          <a:bodyPr wrap="none" lIns="0" tIns="0" rIns="0" bIns="0" rtlCol="0" anchor="t"/>
          <a:lstStyle/>
          <a:p>
            <a:pPr marL="0" indent="0" algn="l">
              <a:buNone/>
            </a:pPr>
            <a:r>
              <a:rPr lang="en-US" sz="2400" b="1" dirty="0">
                <a:solidFill>
                  <a:srgbClr val="252525"/>
                </a:solidFill>
                <a:latin typeface="Noto Sans TC" pitchFamily="34" charset="0"/>
                <a:ea typeface="Noto Sans TC" pitchFamily="34" charset="-122"/>
                <a:cs typeface="Noto Sans TC" pitchFamily="34" charset="-120"/>
              </a:rPr>
              <a:t>極端地形：翻越20</a:t>
            </a:r>
            <a:r>
              <a:rPr lang="zh-TW" altLang="en-US" sz="2400" b="1" dirty="0">
                <a:solidFill>
                  <a:srgbClr val="252525"/>
                </a:solidFill>
                <a:latin typeface="Noto Sans TC" pitchFamily="34" charset="0"/>
                <a:ea typeface="Noto Sans TC" pitchFamily="34" charset="-122"/>
                <a:cs typeface="Noto Sans TC" pitchFamily="34" charset="-120"/>
              </a:rPr>
              <a:t>多</a:t>
            </a:r>
            <a:r>
              <a:rPr lang="en-US" sz="2400" b="1" dirty="0" err="1">
                <a:solidFill>
                  <a:srgbClr val="252525"/>
                </a:solidFill>
                <a:latin typeface="Noto Sans TC" pitchFamily="34" charset="0"/>
                <a:ea typeface="Noto Sans TC" pitchFamily="34" charset="-122"/>
                <a:cs typeface="Noto Sans TC" pitchFamily="34" charset="-120"/>
              </a:rPr>
              <a:t>座高聳山脈</a:t>
            </a:r>
            <a:endParaRPr lang="en-US" sz="2400" dirty="0"/>
          </a:p>
        </p:txBody>
      </p:sp>
      <p:sp>
        <p:nvSpPr>
          <p:cNvPr id="7" name="Text 4"/>
          <p:cNvSpPr/>
          <p:nvPr/>
        </p:nvSpPr>
        <p:spPr>
          <a:xfrm>
            <a:off x="965176" y="5095113"/>
            <a:ext cx="4028855" cy="379721"/>
          </a:xfrm>
          <a:prstGeom prst="rect">
            <a:avLst/>
          </a:prstGeom>
          <a:noFill/>
          <a:ln/>
        </p:spPr>
        <p:txBody>
          <a:bodyPr wrap="none" lIns="0" tIns="0" rIns="0" bIns="0" rtlCol="0" anchor="t"/>
          <a:lstStyle/>
          <a:p>
            <a:pPr marL="0" indent="0" algn="l">
              <a:buNone/>
            </a:pPr>
            <a:r>
              <a:rPr lang="zh-TW" altLang="en-US" sz="2400" b="1" dirty="0">
                <a:solidFill>
                  <a:srgbClr val="1C1C1C"/>
                </a:solidFill>
                <a:latin typeface="Noto Serif TC" pitchFamily="34" charset="0"/>
                <a:ea typeface="Noto Serif TC" pitchFamily="34" charset="-122"/>
                <a:cs typeface="Noto Serif TC" pitchFamily="34" charset="-120"/>
              </a:rPr>
              <a:t>翻雪山、過草地、四渡赤水</a:t>
            </a:r>
            <a:r>
              <a:rPr lang="en-US" altLang="zh-TW" sz="2400" b="1" dirty="0">
                <a:solidFill>
                  <a:srgbClr val="1C1C1C"/>
                </a:solidFill>
                <a:latin typeface="Noto Serif TC" pitchFamily="34" charset="0"/>
                <a:ea typeface="Noto Serif TC" pitchFamily="34" charset="-122"/>
                <a:cs typeface="Noto Serif TC" pitchFamily="34" charset="-120"/>
              </a:rPr>
              <a:t>…..</a:t>
            </a:r>
            <a:endParaRPr lang="en-US" sz="2400" dirty="0"/>
          </a:p>
        </p:txBody>
      </p:sp>
      <p:sp>
        <p:nvSpPr>
          <p:cNvPr id="10" name="Text 7"/>
          <p:cNvSpPr/>
          <p:nvPr/>
        </p:nvSpPr>
        <p:spPr>
          <a:xfrm>
            <a:off x="939777" y="6151726"/>
            <a:ext cx="9500235" cy="408930"/>
          </a:xfrm>
          <a:prstGeom prst="rect">
            <a:avLst/>
          </a:prstGeom>
          <a:noFill/>
          <a:ln/>
        </p:spPr>
        <p:txBody>
          <a:bodyPr wrap="none" lIns="0" tIns="0" rIns="0" bIns="0" rtlCol="0" anchor="t"/>
          <a:lstStyle/>
          <a:p>
            <a:pPr marL="0" indent="0" algn="l">
              <a:buNone/>
            </a:pPr>
            <a:r>
              <a:rPr lang="en-US" sz="2400" b="1" dirty="0">
                <a:solidFill>
                  <a:srgbClr val="F1F9FC"/>
                </a:solidFill>
                <a:latin typeface="Noto Serif TC" pitchFamily="34" charset="0"/>
                <a:ea typeface="Noto Serif TC" pitchFamily="34" charset="-122"/>
                <a:cs typeface="Noto Serif TC" pitchFamily="34" charset="-120"/>
              </a:rPr>
              <a:t>長征不僅是一場地理大遷徙，更是在極度絕境中尋求突破的生存奇蹟。</a:t>
            </a:r>
            <a:endParaRPr lang="en-US" sz="2400" dirty="0"/>
          </a:p>
        </p:txBody>
      </p:sp>
      <p:sp>
        <p:nvSpPr>
          <p:cNvPr id="9" name="文字方塊 8">
            <a:extLst>
              <a:ext uri="{FF2B5EF4-FFF2-40B4-BE49-F238E27FC236}">
                <a16:creationId xmlns:a16="http://schemas.microsoft.com/office/drawing/2014/main" id="{D89A7238-FADB-4288-A0B3-1D03DE9A379D}"/>
              </a:ext>
            </a:extLst>
          </p:cNvPr>
          <p:cNvSpPr txBox="1"/>
          <p:nvPr/>
        </p:nvSpPr>
        <p:spPr>
          <a:xfrm>
            <a:off x="4393504" y="579106"/>
            <a:ext cx="2348384" cy="369332"/>
          </a:xfrm>
          <a:prstGeom prst="rect">
            <a:avLst/>
          </a:prstGeom>
          <a:noFill/>
        </p:spPr>
        <p:txBody>
          <a:bodyPr wrap="square">
            <a:spAutoFit/>
          </a:bodyPr>
          <a:lstStyle/>
          <a:p>
            <a:r>
              <a:rPr lang="zh-MO" altLang="en-US" dirty="0"/>
              <a:t>1936 · Inquebrantável</a:t>
            </a:r>
          </a:p>
        </p:txBody>
      </p:sp>
      <p:sp>
        <p:nvSpPr>
          <p:cNvPr id="12" name="文字方塊 11">
            <a:extLst>
              <a:ext uri="{FF2B5EF4-FFF2-40B4-BE49-F238E27FC236}">
                <a16:creationId xmlns:a16="http://schemas.microsoft.com/office/drawing/2014/main" id="{4053FBB5-0E53-E58E-5446-03D270BBF96C}"/>
              </a:ext>
            </a:extLst>
          </p:cNvPr>
          <p:cNvSpPr txBox="1"/>
          <p:nvPr/>
        </p:nvSpPr>
        <p:spPr>
          <a:xfrm>
            <a:off x="3856170" y="1545487"/>
            <a:ext cx="3797233" cy="369332"/>
          </a:xfrm>
          <a:prstGeom prst="rect">
            <a:avLst/>
          </a:prstGeom>
          <a:noFill/>
        </p:spPr>
        <p:txBody>
          <a:bodyPr wrap="square">
            <a:spAutoFit/>
          </a:bodyPr>
          <a:lstStyle/>
          <a:p>
            <a:r>
              <a:rPr lang="pt-PT" altLang="zh-MO" sz="1800" b="1" dirty="0">
                <a:effectLst/>
                <a:latin typeface="Aptos" panose="020B0004020202020204" pitchFamily="34" charset="0"/>
                <a:ea typeface="新細明體" panose="02020500000000000000" pitchFamily="18" charset="-120"/>
                <a:cs typeface="Times New Roman" panose="02020603050405020304" pitchFamily="18" charset="0"/>
              </a:rPr>
              <a:t>Percurso Total: Vinte e Cinco Mil Li</a:t>
            </a:r>
            <a:endParaRPr lang="zh-MO" altLang="en-US" dirty="0"/>
          </a:p>
        </p:txBody>
      </p:sp>
      <p:sp>
        <p:nvSpPr>
          <p:cNvPr id="14" name="文字方塊 13">
            <a:extLst>
              <a:ext uri="{FF2B5EF4-FFF2-40B4-BE49-F238E27FC236}">
                <a16:creationId xmlns:a16="http://schemas.microsoft.com/office/drawing/2014/main" id="{8F09BCC5-7D54-85A0-7C64-D9FDFEB7083B}"/>
              </a:ext>
            </a:extLst>
          </p:cNvPr>
          <p:cNvSpPr txBox="1"/>
          <p:nvPr/>
        </p:nvSpPr>
        <p:spPr>
          <a:xfrm>
            <a:off x="613494" y="2641885"/>
            <a:ext cx="6485351" cy="395173"/>
          </a:xfrm>
          <a:prstGeom prst="rect">
            <a:avLst/>
          </a:prstGeom>
          <a:noFill/>
        </p:spPr>
        <p:txBody>
          <a:bodyPr wrap="square">
            <a:spAutoFit/>
          </a:bodyPr>
          <a:lstStyle/>
          <a:p>
            <a:pPr>
              <a:lnSpc>
                <a:spcPct val="115000"/>
              </a:lnSpc>
              <a:spcAft>
                <a:spcPts val="800"/>
              </a:spcAft>
            </a:pPr>
            <a:r>
              <a:rPr lang="pt-PT"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Relevo Extremo: Travessia de mais de 20 altas montanhas</a:t>
            </a:r>
            <a:endParaRPr lang="zh-TW" altLang="zh-MO" sz="18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
        <p:nvSpPr>
          <p:cNvPr id="16" name="文字方塊 15">
            <a:extLst>
              <a:ext uri="{FF2B5EF4-FFF2-40B4-BE49-F238E27FC236}">
                <a16:creationId xmlns:a16="http://schemas.microsoft.com/office/drawing/2014/main" id="{65727E90-4A88-5581-31CF-CDAFE88135A3}"/>
              </a:ext>
            </a:extLst>
          </p:cNvPr>
          <p:cNvSpPr txBox="1"/>
          <p:nvPr/>
        </p:nvSpPr>
        <p:spPr>
          <a:xfrm>
            <a:off x="6829816" y="2680690"/>
            <a:ext cx="4355926" cy="395173"/>
          </a:xfrm>
          <a:prstGeom prst="rect">
            <a:avLst/>
          </a:prstGeom>
          <a:noFill/>
        </p:spPr>
        <p:txBody>
          <a:bodyPr wrap="square">
            <a:spAutoFit/>
          </a:bodyPr>
          <a:lstStyle/>
          <a:p>
            <a:pPr>
              <a:lnSpc>
                <a:spcPct val="115000"/>
              </a:lnSpc>
              <a:spcAft>
                <a:spcPts val="800"/>
              </a:spcAft>
            </a:pPr>
            <a:r>
              <a:rPr lang="pt-PT"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Travessia de mais de 30 rios impetuosos</a:t>
            </a:r>
            <a:endParaRPr lang="zh-TW" altLang="zh-MO" sz="18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
        <p:nvSpPr>
          <p:cNvPr id="18" name="文字方塊 17">
            <a:extLst>
              <a:ext uri="{FF2B5EF4-FFF2-40B4-BE49-F238E27FC236}">
                <a16:creationId xmlns:a16="http://schemas.microsoft.com/office/drawing/2014/main" id="{BB04F87D-F3CA-0F98-2129-73CEC3BA2FC4}"/>
              </a:ext>
            </a:extLst>
          </p:cNvPr>
          <p:cNvSpPr txBox="1"/>
          <p:nvPr/>
        </p:nvSpPr>
        <p:spPr>
          <a:xfrm>
            <a:off x="5157592" y="4935372"/>
            <a:ext cx="6181594" cy="646331"/>
          </a:xfrm>
          <a:prstGeom prst="rect">
            <a:avLst/>
          </a:prstGeom>
          <a:noFill/>
        </p:spPr>
        <p:txBody>
          <a:bodyPr wrap="square">
            <a:spAutoFit/>
          </a:bodyPr>
          <a:lstStyle/>
          <a:p>
            <a:r>
              <a:rPr lang="pt-PT" altLang="zh-MO" sz="1800" b="1" dirty="0">
                <a:effectLst/>
                <a:latin typeface="Aptos" panose="020B0004020202020204" pitchFamily="34" charset="0"/>
                <a:ea typeface="新細明體" panose="02020500000000000000" pitchFamily="18" charset="-120"/>
                <a:cs typeface="Times New Roman" panose="02020603050405020304" pitchFamily="18" charset="0"/>
              </a:rPr>
              <a:t>Escalar montanhas de neve, atravessar pântanos desolados, quatro cruzamentos do Rio Chishui...</a:t>
            </a:r>
            <a:endParaRPr lang="zh-MO" altLang="en-US" dirty="0"/>
          </a:p>
        </p:txBody>
      </p:sp>
      <p:sp>
        <p:nvSpPr>
          <p:cNvPr id="20" name="文字方塊 19">
            <a:extLst>
              <a:ext uri="{FF2B5EF4-FFF2-40B4-BE49-F238E27FC236}">
                <a16:creationId xmlns:a16="http://schemas.microsoft.com/office/drawing/2014/main" id="{951A3FA9-0638-74A7-EDB5-956862607D90}"/>
              </a:ext>
            </a:extLst>
          </p:cNvPr>
          <p:cNvSpPr txBox="1"/>
          <p:nvPr/>
        </p:nvSpPr>
        <p:spPr>
          <a:xfrm>
            <a:off x="613155" y="5511197"/>
            <a:ext cx="10865580" cy="713722"/>
          </a:xfrm>
          <a:prstGeom prst="rect">
            <a:avLst/>
          </a:prstGeom>
          <a:noFill/>
        </p:spPr>
        <p:txBody>
          <a:bodyPr wrap="square">
            <a:spAutoFit/>
          </a:bodyPr>
          <a:lstStyle/>
          <a:p>
            <a:pPr>
              <a:lnSpc>
                <a:spcPct val="115000"/>
              </a:lnSpc>
              <a:spcAft>
                <a:spcPts val="800"/>
              </a:spcAft>
            </a:pPr>
            <a:r>
              <a:rPr lang="pt-PT"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A Longa Marcha não foi apenas uma grande migração geográfica, mas sim um milagre de sobrevivência em busca de uma saída no meio de uma extrema desolação.</a:t>
            </a:r>
            <a:endParaRPr lang="zh-TW" altLang="zh-MO" sz="18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p:cNvPicPr>
            <a:picLocks noChangeAspect="1"/>
          </p:cNvPicPr>
          <p:nvPr/>
        </p:nvPicPr>
        <p:blipFill>
          <a:blip r:embed="rId3"/>
          <a:srcRect/>
          <a:stretch/>
        </p:blipFill>
        <p:spPr>
          <a:xfrm>
            <a:off x="0" y="1994"/>
            <a:ext cx="12191695" cy="6800679"/>
          </a:xfrm>
          <a:prstGeom prst="rect">
            <a:avLst/>
          </a:prstGeom>
        </p:spPr>
      </p:pic>
      <p:sp>
        <p:nvSpPr>
          <p:cNvPr id="3" name="Text 0"/>
          <p:cNvSpPr/>
          <p:nvPr/>
        </p:nvSpPr>
        <p:spPr>
          <a:xfrm>
            <a:off x="675623" y="558786"/>
            <a:ext cx="5801011" cy="636762"/>
          </a:xfrm>
          <a:prstGeom prst="rect">
            <a:avLst/>
          </a:prstGeom>
          <a:noFill/>
          <a:ln/>
        </p:spPr>
        <p:txBody>
          <a:bodyPr wrap="none" lIns="0" tIns="0" rIns="0" bIns="0" rtlCol="0" anchor="t"/>
          <a:lstStyle/>
          <a:p>
            <a:pPr marL="0" indent="0" algn="l">
              <a:buNone/>
            </a:pPr>
            <a:r>
              <a:rPr lang="en-US" sz="3700" b="1" dirty="0">
                <a:solidFill>
                  <a:srgbClr val="060705"/>
                </a:solidFill>
                <a:latin typeface="Noto Sans TC" pitchFamily="34" charset="0"/>
                <a:ea typeface="Noto Sans TC" pitchFamily="34" charset="-122"/>
                <a:cs typeface="Noto Sans TC" pitchFamily="34" charset="-120"/>
              </a:rPr>
              <a:t>遵義會議：自我修正的智慧</a:t>
            </a:r>
            <a:endParaRPr lang="en-US" sz="3700" dirty="0"/>
          </a:p>
        </p:txBody>
      </p:sp>
      <p:sp>
        <p:nvSpPr>
          <p:cNvPr id="4" name="Text 1"/>
          <p:cNvSpPr/>
          <p:nvPr/>
        </p:nvSpPr>
        <p:spPr>
          <a:xfrm>
            <a:off x="6248244" y="1503642"/>
            <a:ext cx="2981706" cy="426455"/>
          </a:xfrm>
          <a:prstGeom prst="rect">
            <a:avLst/>
          </a:prstGeom>
          <a:noFill/>
          <a:ln/>
        </p:spPr>
        <p:txBody>
          <a:bodyPr wrap="none" lIns="0" tIns="0" rIns="0" bIns="0" rtlCol="0" anchor="t"/>
          <a:lstStyle/>
          <a:p>
            <a:pPr marL="0" indent="0" algn="l">
              <a:buNone/>
            </a:pPr>
            <a:r>
              <a:rPr lang="en-US" sz="2500" b="1" dirty="0">
                <a:solidFill>
                  <a:srgbClr val="334B65"/>
                </a:solidFill>
                <a:latin typeface="Noto Sans TC" pitchFamily="34" charset="0"/>
                <a:ea typeface="Noto Sans TC" pitchFamily="34" charset="-122"/>
                <a:cs typeface="Noto Sans TC" pitchFamily="34" charset="-120"/>
              </a:rPr>
              <a:t>萬里轉移、最終勝利</a:t>
            </a:r>
            <a:endParaRPr lang="en-US" sz="2500" dirty="0"/>
          </a:p>
        </p:txBody>
      </p:sp>
      <p:sp>
        <p:nvSpPr>
          <p:cNvPr id="5" name="Text 2"/>
          <p:cNvSpPr/>
          <p:nvPr/>
        </p:nvSpPr>
        <p:spPr>
          <a:xfrm>
            <a:off x="7589330" y="3809905"/>
            <a:ext cx="4109085" cy="373879"/>
          </a:xfrm>
          <a:prstGeom prst="rect">
            <a:avLst/>
          </a:prstGeom>
          <a:noFill/>
          <a:ln/>
        </p:spPr>
        <p:txBody>
          <a:bodyPr wrap="none" lIns="0" tIns="0" rIns="0" bIns="0" rtlCol="0" anchor="t"/>
          <a:lstStyle/>
          <a:p>
            <a:pPr marL="0" indent="0" algn="l">
              <a:buNone/>
            </a:pPr>
            <a:r>
              <a:rPr lang="en-US" sz="2400" b="1" dirty="0">
                <a:solidFill>
                  <a:srgbClr val="20201D"/>
                </a:solidFill>
                <a:latin typeface="Noto Sans TC" pitchFamily="34" charset="0"/>
                <a:ea typeface="Noto Sans TC" pitchFamily="34" charset="-122"/>
                <a:cs typeface="Noto Sans TC" pitchFamily="34" charset="-120"/>
              </a:rPr>
              <a:t>關鍵決策、直面錯誤調整方向</a:t>
            </a:r>
            <a:endParaRPr lang="en-US" sz="2400" dirty="0"/>
          </a:p>
        </p:txBody>
      </p:sp>
      <p:sp>
        <p:nvSpPr>
          <p:cNvPr id="6" name="Text 3"/>
          <p:cNvSpPr/>
          <p:nvPr/>
        </p:nvSpPr>
        <p:spPr>
          <a:xfrm>
            <a:off x="792460" y="4902077"/>
            <a:ext cx="2289810" cy="403088"/>
          </a:xfrm>
          <a:prstGeom prst="rect">
            <a:avLst/>
          </a:prstGeom>
          <a:noFill/>
          <a:ln/>
        </p:spPr>
        <p:txBody>
          <a:bodyPr wrap="none" lIns="0" tIns="0" rIns="0" bIns="0" rtlCol="0" anchor="t"/>
          <a:lstStyle/>
          <a:p>
            <a:pPr marL="0" indent="0" algn="l">
              <a:buNone/>
            </a:pPr>
            <a:r>
              <a:rPr lang="en-US" sz="2400" b="1" dirty="0">
                <a:solidFill>
                  <a:srgbClr val="7D3431"/>
                </a:solidFill>
                <a:latin typeface="Noto Sans TC" pitchFamily="34" charset="0"/>
                <a:ea typeface="Noto Sans TC" pitchFamily="34" charset="-122"/>
                <a:cs typeface="Noto Sans TC" pitchFamily="34" charset="-120"/>
              </a:rPr>
              <a:t>挫折與團隊分歧</a:t>
            </a:r>
            <a:endParaRPr lang="en-US" sz="2400" dirty="0"/>
          </a:p>
        </p:txBody>
      </p:sp>
      <p:sp>
        <p:nvSpPr>
          <p:cNvPr id="7" name="Text 4"/>
          <p:cNvSpPr/>
          <p:nvPr/>
        </p:nvSpPr>
        <p:spPr>
          <a:xfrm>
            <a:off x="888978" y="6014570"/>
            <a:ext cx="10142437" cy="403088"/>
          </a:xfrm>
          <a:prstGeom prst="rect">
            <a:avLst/>
          </a:prstGeom>
          <a:noFill/>
          <a:ln/>
        </p:spPr>
        <p:txBody>
          <a:bodyPr wrap="none" lIns="0" tIns="0" rIns="0" bIns="0" rtlCol="0" anchor="t"/>
          <a:lstStyle/>
          <a:p>
            <a:pPr marL="0" indent="0" algn="l">
              <a:buNone/>
            </a:pPr>
            <a:r>
              <a:rPr lang="en-US" sz="2400" b="1" dirty="0" err="1">
                <a:solidFill>
                  <a:srgbClr val="232323"/>
                </a:solidFill>
                <a:latin typeface="Noto Sans TC" pitchFamily="34" charset="0"/>
                <a:ea typeface="Noto Sans TC" pitchFamily="34" charset="-122"/>
                <a:cs typeface="Noto Sans TC" pitchFamily="34" charset="-120"/>
              </a:rPr>
              <a:t>面對毀滅性打擊，韌性不在於從不犯錯，而在於擁有強大的自我修正能力</a:t>
            </a:r>
            <a:r>
              <a:rPr lang="en-US" sz="2400" b="1" dirty="0">
                <a:solidFill>
                  <a:srgbClr val="232323"/>
                </a:solidFill>
                <a:latin typeface="Noto Sans TC" pitchFamily="34" charset="0"/>
                <a:ea typeface="Noto Sans TC" pitchFamily="34" charset="-122"/>
                <a:cs typeface="Noto Sans TC" pitchFamily="34" charset="-120"/>
              </a:rPr>
              <a:t>。</a:t>
            </a:r>
            <a:endParaRPr lang="en-US" sz="2400" dirty="0"/>
          </a:p>
        </p:txBody>
      </p:sp>
      <p:sp>
        <p:nvSpPr>
          <p:cNvPr id="9" name="文字方塊 8">
            <a:extLst>
              <a:ext uri="{FF2B5EF4-FFF2-40B4-BE49-F238E27FC236}">
                <a16:creationId xmlns:a16="http://schemas.microsoft.com/office/drawing/2014/main" id="{CA7FB694-E8F0-D4A2-CA60-67944BAAB023}"/>
              </a:ext>
            </a:extLst>
          </p:cNvPr>
          <p:cNvSpPr txBox="1"/>
          <p:nvPr/>
        </p:nvSpPr>
        <p:spPr>
          <a:xfrm>
            <a:off x="6095847" y="4938828"/>
            <a:ext cx="6181594" cy="923330"/>
          </a:xfrm>
          <a:prstGeom prst="rect">
            <a:avLst/>
          </a:prstGeom>
          <a:noFill/>
        </p:spPr>
        <p:txBody>
          <a:bodyPr wrap="square">
            <a:spAutoFit/>
          </a:bodyPr>
          <a:lstStyle/>
          <a:p>
            <a:r>
              <a:rPr lang="pt-BR" altLang="zh-MO" dirty="0"/>
              <a:t>Perante um golpe destrutivo, a resiliência não reside em nunca errar, mas sim em possuir uma forte capacidade de autocorrecção.</a:t>
            </a:r>
            <a:endParaRPr lang="zh-MO" altLang="en-US" dirty="0"/>
          </a:p>
        </p:txBody>
      </p:sp>
      <p:sp>
        <p:nvSpPr>
          <p:cNvPr id="10" name="文字方塊 9">
            <a:extLst>
              <a:ext uri="{FF2B5EF4-FFF2-40B4-BE49-F238E27FC236}">
                <a16:creationId xmlns:a16="http://schemas.microsoft.com/office/drawing/2014/main" id="{60104589-B153-544B-86C5-87CE05DF79BE}"/>
              </a:ext>
            </a:extLst>
          </p:cNvPr>
          <p:cNvSpPr txBox="1"/>
          <p:nvPr/>
        </p:nvSpPr>
        <p:spPr>
          <a:xfrm>
            <a:off x="4925853" y="2315608"/>
            <a:ext cx="2339987" cy="369332"/>
          </a:xfrm>
          <a:prstGeom prst="rect">
            <a:avLst/>
          </a:prstGeom>
          <a:noFill/>
        </p:spPr>
        <p:txBody>
          <a:bodyPr wrap="square">
            <a:spAutoFit/>
          </a:bodyPr>
          <a:lstStyle/>
          <a:p>
            <a:r>
              <a:rPr lang="pt-BR" altLang="zh-MO" b="1" dirty="0"/>
              <a:t>Conferência de Zunyi</a:t>
            </a:r>
            <a:endParaRPr lang="zh-MO" altLang="en-US" b="1" dirty="0"/>
          </a:p>
        </p:txBody>
      </p:sp>
      <p:sp>
        <p:nvSpPr>
          <p:cNvPr id="12" name="文字方塊 11">
            <a:extLst>
              <a:ext uri="{FF2B5EF4-FFF2-40B4-BE49-F238E27FC236}">
                <a16:creationId xmlns:a16="http://schemas.microsoft.com/office/drawing/2014/main" id="{F6246EB6-2B5D-92F6-70B0-FD6C4B2596A0}"/>
              </a:ext>
            </a:extLst>
          </p:cNvPr>
          <p:cNvSpPr txBox="1"/>
          <p:nvPr/>
        </p:nvSpPr>
        <p:spPr>
          <a:xfrm>
            <a:off x="5516821" y="84273"/>
            <a:ext cx="6181594" cy="395173"/>
          </a:xfrm>
          <a:prstGeom prst="rect">
            <a:avLst/>
          </a:prstGeom>
          <a:noFill/>
        </p:spPr>
        <p:txBody>
          <a:bodyPr wrap="square">
            <a:spAutoFit/>
          </a:bodyPr>
          <a:lstStyle/>
          <a:p>
            <a:pPr>
              <a:lnSpc>
                <a:spcPct val="115000"/>
              </a:lnSpc>
              <a:spcAft>
                <a:spcPts val="800"/>
              </a:spcAft>
            </a:pPr>
            <a:r>
              <a:rPr lang="pt-PT" altLang="zh-MO" sz="1800" kern="100" dirty="0">
                <a:effectLst/>
                <a:latin typeface="Aptos" panose="020B0004020202020204" pitchFamily="34" charset="0"/>
                <a:ea typeface="新細明體" panose="02020500000000000000" pitchFamily="18" charset="-120"/>
                <a:cs typeface="Times New Roman" panose="02020603050405020304" pitchFamily="18" charset="0"/>
              </a:rPr>
              <a:t>A Conferência de Zunyi: A Sabedoria da Autocorrecção</a:t>
            </a:r>
            <a:endParaRPr lang="zh-TW" altLang="zh-MO" sz="18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
        <p:nvSpPr>
          <p:cNvPr id="14" name="文字方塊 13">
            <a:extLst>
              <a:ext uri="{FF2B5EF4-FFF2-40B4-BE49-F238E27FC236}">
                <a16:creationId xmlns:a16="http://schemas.microsoft.com/office/drawing/2014/main" id="{B91E2DFB-FDD8-8A99-933F-655319230828}"/>
              </a:ext>
            </a:extLst>
          </p:cNvPr>
          <p:cNvSpPr txBox="1"/>
          <p:nvPr/>
        </p:nvSpPr>
        <p:spPr>
          <a:xfrm>
            <a:off x="6095846" y="1134310"/>
            <a:ext cx="6137752" cy="369332"/>
          </a:xfrm>
          <a:prstGeom prst="rect">
            <a:avLst/>
          </a:prstGeom>
          <a:noFill/>
        </p:spPr>
        <p:txBody>
          <a:bodyPr wrap="square">
            <a:spAutoFit/>
          </a:bodyPr>
          <a:lstStyle/>
          <a:p>
            <a:r>
              <a:rPr lang="zh-MO" altLang="en-US" dirty="0"/>
              <a:t>• Uma Marcha de Milhares de Léguas e a Vitória Final</a:t>
            </a:r>
          </a:p>
        </p:txBody>
      </p:sp>
      <p:sp>
        <p:nvSpPr>
          <p:cNvPr id="16" name="文字方塊 15">
            <a:extLst>
              <a:ext uri="{FF2B5EF4-FFF2-40B4-BE49-F238E27FC236}">
                <a16:creationId xmlns:a16="http://schemas.microsoft.com/office/drawing/2014/main" id="{A5F66CDC-CD29-2C3C-4E6B-0B123241E406}"/>
              </a:ext>
            </a:extLst>
          </p:cNvPr>
          <p:cNvSpPr txBox="1"/>
          <p:nvPr/>
        </p:nvSpPr>
        <p:spPr>
          <a:xfrm>
            <a:off x="675623" y="4380378"/>
            <a:ext cx="4250230" cy="369332"/>
          </a:xfrm>
          <a:prstGeom prst="rect">
            <a:avLst/>
          </a:prstGeom>
          <a:noFill/>
        </p:spPr>
        <p:txBody>
          <a:bodyPr wrap="square">
            <a:spAutoFit/>
          </a:bodyPr>
          <a:lstStyle/>
          <a:p>
            <a:r>
              <a:rPr lang="zh-MO" altLang="en-US" dirty="0"/>
              <a:t>• Desaires e Divergências no Seio da Equipa</a:t>
            </a:r>
          </a:p>
        </p:txBody>
      </p:sp>
      <p:sp>
        <p:nvSpPr>
          <p:cNvPr id="18" name="文字方塊 17">
            <a:extLst>
              <a:ext uri="{FF2B5EF4-FFF2-40B4-BE49-F238E27FC236}">
                <a16:creationId xmlns:a16="http://schemas.microsoft.com/office/drawing/2014/main" id="{9494D07D-2246-9274-E668-347A35A717E7}"/>
              </a:ext>
            </a:extLst>
          </p:cNvPr>
          <p:cNvSpPr txBox="1"/>
          <p:nvPr/>
        </p:nvSpPr>
        <p:spPr>
          <a:xfrm>
            <a:off x="6139153" y="4155846"/>
            <a:ext cx="6181594" cy="369332"/>
          </a:xfrm>
          <a:prstGeom prst="rect">
            <a:avLst/>
          </a:prstGeom>
          <a:noFill/>
        </p:spPr>
        <p:txBody>
          <a:bodyPr wrap="square">
            <a:spAutoFit/>
          </a:bodyPr>
          <a:lstStyle/>
          <a:p>
            <a:r>
              <a:rPr lang="zh-MO" altLang="en-US" dirty="0"/>
              <a:t>• Decisões Cruciais: Enfrentar os Erros e Corrigir a Direcção</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3" name="Text 0"/>
          <p:cNvSpPr/>
          <p:nvPr/>
        </p:nvSpPr>
        <p:spPr>
          <a:xfrm>
            <a:off x="3012315" y="723928"/>
            <a:ext cx="7409500" cy="648446"/>
          </a:xfrm>
          <a:prstGeom prst="rect">
            <a:avLst/>
          </a:prstGeom>
          <a:noFill/>
          <a:ln/>
        </p:spPr>
        <p:txBody>
          <a:bodyPr wrap="none" lIns="0" tIns="0" rIns="0" bIns="0" rtlCol="0" anchor="t"/>
          <a:lstStyle/>
          <a:p>
            <a:pPr marL="0" indent="0" algn="l">
              <a:buNone/>
            </a:pPr>
            <a:r>
              <a:rPr lang="zh-TW" altLang="en-US" sz="3700" b="1" dirty="0">
                <a:solidFill>
                  <a:srgbClr val="1E3042"/>
                </a:solidFill>
                <a:latin typeface="Noto Sans TC" pitchFamily="34" charset="0"/>
                <a:ea typeface="Noto Sans TC" pitchFamily="34" charset="-122"/>
                <a:cs typeface="Noto Sans TC" pitchFamily="34" charset="-120"/>
              </a:rPr>
              <a:t>時空</a:t>
            </a:r>
            <a:r>
              <a:rPr lang="en-US" sz="3700" b="1" dirty="0" err="1">
                <a:solidFill>
                  <a:srgbClr val="1E3042"/>
                </a:solidFill>
                <a:latin typeface="Noto Sans TC" pitchFamily="34" charset="0"/>
                <a:ea typeface="Noto Sans TC" pitchFamily="34" charset="-122"/>
                <a:cs typeface="Noto Sans TC" pitchFamily="34" charset="-120"/>
              </a:rPr>
              <a:t>對話：逆境中的“轉折</a:t>
            </a:r>
            <a:r>
              <a:rPr lang="zh-TW" altLang="en-US" sz="3700" b="1" dirty="0">
                <a:solidFill>
                  <a:srgbClr val="1E3042"/>
                </a:solidFill>
                <a:latin typeface="Noto Sans TC" pitchFamily="34" charset="0"/>
                <a:ea typeface="Noto Sans TC" pitchFamily="34" charset="-122"/>
                <a:cs typeface="Noto Sans TC" pitchFamily="34" charset="-120"/>
              </a:rPr>
              <a:t>與策略</a:t>
            </a:r>
            <a:r>
              <a:rPr lang="en-US" sz="3700" b="1" dirty="0">
                <a:solidFill>
                  <a:srgbClr val="1E3042"/>
                </a:solidFill>
                <a:latin typeface="Noto Sans TC" pitchFamily="34" charset="0"/>
                <a:ea typeface="Noto Sans TC" pitchFamily="34" charset="-122"/>
                <a:cs typeface="Noto Sans TC" pitchFamily="34" charset="-120"/>
              </a:rPr>
              <a:t>”</a:t>
            </a:r>
            <a:endParaRPr lang="en-US" sz="3700" dirty="0"/>
          </a:p>
        </p:txBody>
      </p:sp>
      <p:sp>
        <p:nvSpPr>
          <p:cNvPr id="4" name="Text 1"/>
          <p:cNvSpPr/>
          <p:nvPr/>
        </p:nvSpPr>
        <p:spPr>
          <a:xfrm>
            <a:off x="5811375" y="1930352"/>
            <a:ext cx="5762241" cy="455665"/>
          </a:xfrm>
          <a:prstGeom prst="rect">
            <a:avLst/>
          </a:prstGeom>
          <a:noFill/>
          <a:ln/>
        </p:spPr>
        <p:txBody>
          <a:bodyPr wrap="none" lIns="0" tIns="0" rIns="0" bIns="0" rtlCol="0" anchor="t"/>
          <a:lstStyle/>
          <a:p>
            <a:pPr marL="0" indent="0" algn="l">
              <a:buNone/>
            </a:pPr>
            <a:r>
              <a:rPr lang="en-US" sz="2600" b="1" dirty="0">
                <a:solidFill>
                  <a:srgbClr val="212121"/>
                </a:solidFill>
                <a:latin typeface="Noto Sans TC" pitchFamily="34" charset="0"/>
                <a:ea typeface="Noto Sans TC" pitchFamily="34" charset="-122"/>
                <a:cs typeface="Noto Sans TC" pitchFamily="34" charset="-120"/>
              </a:rPr>
              <a:t>情境對接：長征路上極端惡劣的環境與</a:t>
            </a:r>
            <a:endParaRPr lang="en-US" sz="2600" dirty="0"/>
          </a:p>
        </p:txBody>
      </p:sp>
      <p:sp>
        <p:nvSpPr>
          <p:cNvPr id="5" name="Text 2"/>
          <p:cNvSpPr/>
          <p:nvPr/>
        </p:nvSpPr>
        <p:spPr>
          <a:xfrm>
            <a:off x="5811375" y="2407860"/>
            <a:ext cx="3356037" cy="438139"/>
          </a:xfrm>
          <a:prstGeom prst="rect">
            <a:avLst/>
          </a:prstGeom>
          <a:noFill/>
          <a:ln/>
        </p:spPr>
        <p:txBody>
          <a:bodyPr wrap="none" lIns="0" tIns="0" rIns="0" bIns="0" rtlCol="0" anchor="t"/>
          <a:lstStyle/>
          <a:p>
            <a:pPr marL="0" indent="0" algn="l">
              <a:buNone/>
            </a:pPr>
            <a:r>
              <a:rPr lang="en-US" sz="2600" b="1" dirty="0">
                <a:solidFill>
                  <a:srgbClr val="262626"/>
                </a:solidFill>
                <a:latin typeface="Noto Sans TC" pitchFamily="34" charset="0"/>
                <a:ea typeface="Noto Sans TC" pitchFamily="34" charset="-122"/>
                <a:cs typeface="Noto Sans TC" pitchFamily="34" charset="-120"/>
              </a:rPr>
              <a:t>遵義會議的關鍵轉折。</a:t>
            </a:r>
            <a:endParaRPr lang="en-US" sz="2600" dirty="0"/>
          </a:p>
        </p:txBody>
      </p:sp>
      <p:sp>
        <p:nvSpPr>
          <p:cNvPr id="6" name="Text 3"/>
          <p:cNvSpPr/>
          <p:nvPr/>
        </p:nvSpPr>
        <p:spPr>
          <a:xfrm>
            <a:off x="5811375" y="2885368"/>
            <a:ext cx="5752716" cy="455665"/>
          </a:xfrm>
          <a:prstGeom prst="rect">
            <a:avLst/>
          </a:prstGeom>
          <a:noFill/>
          <a:ln/>
        </p:spPr>
        <p:txBody>
          <a:bodyPr wrap="none" lIns="0" tIns="0" rIns="0" bIns="0" rtlCol="0" anchor="t"/>
          <a:lstStyle/>
          <a:p>
            <a:pPr marL="0" indent="0" algn="l">
              <a:buNone/>
            </a:pPr>
            <a:r>
              <a:rPr lang="en-US" sz="2600" b="1" dirty="0">
                <a:solidFill>
                  <a:srgbClr val="212121"/>
                </a:solidFill>
                <a:latin typeface="Noto Sans TC" pitchFamily="34" charset="0"/>
                <a:ea typeface="Noto Sans TC" pitchFamily="34" charset="-122"/>
                <a:cs typeface="Noto Sans TC" pitchFamily="34" charset="-120"/>
              </a:rPr>
              <a:t>討論焦點：當你在高中面臨升學壓力或</a:t>
            </a:r>
            <a:endParaRPr lang="en-US" sz="2600" dirty="0"/>
          </a:p>
        </p:txBody>
      </p:sp>
      <p:sp>
        <p:nvSpPr>
          <p:cNvPr id="7" name="Text 4"/>
          <p:cNvSpPr/>
          <p:nvPr/>
        </p:nvSpPr>
        <p:spPr>
          <a:xfrm>
            <a:off x="5811375" y="3357796"/>
            <a:ext cx="1460944" cy="455665"/>
          </a:xfrm>
          <a:prstGeom prst="rect">
            <a:avLst/>
          </a:prstGeom>
          <a:noFill/>
          <a:ln/>
        </p:spPr>
        <p:txBody>
          <a:bodyPr wrap="none" lIns="0" tIns="0" rIns="0" bIns="0" rtlCol="0" anchor="t"/>
          <a:lstStyle/>
          <a:p>
            <a:pPr marL="0" indent="0" algn="l">
              <a:buNone/>
            </a:pPr>
            <a:r>
              <a:rPr lang="en-US" sz="2600" b="1" dirty="0">
                <a:solidFill>
                  <a:srgbClr val="171717"/>
                </a:solidFill>
                <a:latin typeface="Noto Sans TC" pitchFamily="34" charset="0"/>
                <a:ea typeface="Noto Sans TC" pitchFamily="34" charset="-122"/>
                <a:cs typeface="Noto Sans TC" pitchFamily="34" charset="-120"/>
              </a:rPr>
              <a:t>重大挫折</a:t>
            </a:r>
            <a:endParaRPr lang="en-US" sz="2600" dirty="0"/>
          </a:p>
        </p:txBody>
      </p:sp>
      <p:sp>
        <p:nvSpPr>
          <p:cNvPr id="8" name="Text 5"/>
          <p:cNvSpPr/>
          <p:nvPr/>
        </p:nvSpPr>
        <p:spPr>
          <a:xfrm>
            <a:off x="7274378" y="3357796"/>
            <a:ext cx="4347413" cy="455665"/>
          </a:xfrm>
          <a:prstGeom prst="rect">
            <a:avLst/>
          </a:prstGeom>
          <a:noFill/>
          <a:ln/>
        </p:spPr>
        <p:txBody>
          <a:bodyPr wrap="none" lIns="0" tIns="0" rIns="0" bIns="0" rtlCol="0" anchor="t"/>
          <a:lstStyle/>
          <a:p>
            <a:pPr marL="0" indent="0" algn="l">
              <a:buNone/>
            </a:pPr>
            <a:r>
              <a:rPr lang="en-US" sz="2600" b="1" dirty="0">
                <a:solidFill>
                  <a:srgbClr val="1C1C1C"/>
                </a:solidFill>
                <a:latin typeface="Noto Sans TC" pitchFamily="34" charset="0"/>
                <a:ea typeface="Noto Sans TC" pitchFamily="34" charset="-122"/>
                <a:cs typeface="Noto Sans TC" pitchFamily="34" charset="-120"/>
              </a:rPr>
              <a:t>(如成績下滑、團隊合作分歧)</a:t>
            </a:r>
            <a:endParaRPr lang="en-US" sz="2600" dirty="0"/>
          </a:p>
        </p:txBody>
      </p:sp>
      <p:sp>
        <p:nvSpPr>
          <p:cNvPr id="9" name="Text 6"/>
          <p:cNvSpPr/>
          <p:nvPr/>
        </p:nvSpPr>
        <p:spPr>
          <a:xfrm>
            <a:off x="5831694" y="3835304"/>
            <a:ext cx="5733667" cy="455665"/>
          </a:xfrm>
          <a:prstGeom prst="rect">
            <a:avLst/>
          </a:prstGeom>
          <a:noFill/>
          <a:ln/>
        </p:spPr>
        <p:txBody>
          <a:bodyPr wrap="none" lIns="0" tIns="0" rIns="0" bIns="0" rtlCol="0" anchor="t"/>
          <a:lstStyle/>
          <a:p>
            <a:pPr marL="0" indent="0" algn="l">
              <a:buNone/>
            </a:pPr>
            <a:r>
              <a:rPr lang="en-US" sz="2600" b="1" dirty="0">
                <a:solidFill>
                  <a:srgbClr val="1D1D1D"/>
                </a:solidFill>
                <a:latin typeface="Noto Sans TC" pitchFamily="34" charset="0"/>
                <a:ea typeface="Noto Sans TC" pitchFamily="34" charset="-122"/>
                <a:cs typeface="Noto Sans TC" pitchFamily="34" charset="-120"/>
              </a:rPr>
              <a:t>時，你如何像長征精神一樣，在逆境中</a:t>
            </a:r>
            <a:endParaRPr lang="en-US" sz="2600" dirty="0"/>
          </a:p>
        </p:txBody>
      </p:sp>
      <p:sp>
        <p:nvSpPr>
          <p:cNvPr id="10" name="Text 7"/>
          <p:cNvSpPr/>
          <p:nvPr/>
        </p:nvSpPr>
        <p:spPr>
          <a:xfrm>
            <a:off x="5841854" y="4312812"/>
            <a:ext cx="2724340" cy="432297"/>
          </a:xfrm>
          <a:prstGeom prst="rect">
            <a:avLst/>
          </a:prstGeom>
          <a:noFill/>
          <a:ln/>
        </p:spPr>
        <p:txBody>
          <a:bodyPr wrap="none" lIns="0" tIns="0" rIns="0" bIns="0" rtlCol="0" anchor="t"/>
          <a:lstStyle/>
          <a:p>
            <a:pPr marL="0" indent="0" algn="l">
              <a:buNone/>
            </a:pPr>
            <a:r>
              <a:rPr lang="en-US" sz="2600" b="1" dirty="0">
                <a:solidFill>
                  <a:srgbClr val="242424"/>
                </a:solidFill>
                <a:latin typeface="Noto Sans TC" pitchFamily="34" charset="0"/>
                <a:ea typeface="Noto Sans TC" pitchFamily="34" charset="-122"/>
                <a:cs typeface="Noto Sans TC" pitchFamily="34" charset="-120"/>
              </a:rPr>
              <a:t>調整方向與心態？</a:t>
            </a:r>
            <a:endParaRPr lang="en-US" sz="2600" dirty="0"/>
          </a:p>
        </p:txBody>
      </p:sp>
      <p:sp>
        <p:nvSpPr>
          <p:cNvPr id="11" name="Text 8"/>
          <p:cNvSpPr/>
          <p:nvPr/>
        </p:nvSpPr>
        <p:spPr>
          <a:xfrm>
            <a:off x="5811375" y="5374506"/>
            <a:ext cx="5403530" cy="473190"/>
          </a:xfrm>
          <a:prstGeom prst="rect">
            <a:avLst/>
          </a:prstGeom>
          <a:noFill/>
          <a:ln/>
        </p:spPr>
        <p:txBody>
          <a:bodyPr wrap="none" lIns="0" tIns="0" rIns="0" bIns="0" rtlCol="0" anchor="t"/>
          <a:lstStyle/>
          <a:p>
            <a:pPr marL="0" indent="0" algn="l">
              <a:buNone/>
            </a:pPr>
            <a:r>
              <a:rPr lang="en-US" sz="2600" b="1" dirty="0">
                <a:solidFill>
                  <a:srgbClr val="1D1D1D"/>
                </a:solidFill>
                <a:latin typeface="Noto Sans TC" pitchFamily="34" charset="0"/>
                <a:ea typeface="Noto Sans TC" pitchFamily="34" charset="-122"/>
                <a:cs typeface="Noto Sans TC" pitchFamily="34" charset="-120"/>
              </a:rPr>
              <a:t>請與組員進行對話，探討你們專屬的</a:t>
            </a:r>
            <a:endParaRPr lang="en-US" sz="2600" dirty="0"/>
          </a:p>
        </p:txBody>
      </p:sp>
      <p:sp>
        <p:nvSpPr>
          <p:cNvPr id="12" name="Text 9"/>
          <p:cNvSpPr/>
          <p:nvPr/>
        </p:nvSpPr>
        <p:spPr>
          <a:xfrm>
            <a:off x="5661219" y="5858101"/>
            <a:ext cx="2111692" cy="479032"/>
          </a:xfrm>
          <a:prstGeom prst="rect">
            <a:avLst/>
          </a:prstGeom>
          <a:noFill/>
          <a:ln/>
        </p:spPr>
        <p:txBody>
          <a:bodyPr wrap="none" lIns="0" tIns="0" rIns="0" bIns="0" rtlCol="0" anchor="t"/>
          <a:lstStyle/>
          <a:p>
            <a:pPr marL="0" indent="0" algn="l">
              <a:buNone/>
            </a:pPr>
            <a:r>
              <a:rPr lang="en-US" sz="2600" b="1" dirty="0">
                <a:solidFill>
                  <a:srgbClr val="171717"/>
                </a:solidFill>
                <a:latin typeface="Noto Sans TC" pitchFamily="34" charset="0"/>
                <a:ea typeface="Noto Sans TC" pitchFamily="34" charset="-122"/>
                <a:cs typeface="Noto Sans TC" pitchFamily="34" charset="-120"/>
              </a:rPr>
              <a:t>“</a:t>
            </a:r>
            <a:r>
              <a:rPr lang="en-US" sz="2600" b="1" dirty="0" err="1">
                <a:solidFill>
                  <a:srgbClr val="171717"/>
                </a:solidFill>
                <a:latin typeface="Noto Sans TC" pitchFamily="34" charset="0"/>
                <a:ea typeface="Noto Sans TC" pitchFamily="34" charset="-122"/>
                <a:cs typeface="Noto Sans TC" pitchFamily="34" charset="-120"/>
              </a:rPr>
              <a:t>轉折策略</a:t>
            </a:r>
            <a:r>
              <a:rPr lang="en-US" sz="2600" b="1" dirty="0">
                <a:solidFill>
                  <a:srgbClr val="171717"/>
                </a:solidFill>
                <a:latin typeface="Noto Sans TC" pitchFamily="34" charset="0"/>
                <a:ea typeface="Noto Sans TC" pitchFamily="34" charset="-122"/>
                <a:cs typeface="Noto Sans TC" pitchFamily="34" charset="-120"/>
              </a:rPr>
              <a:t>”</a:t>
            </a:r>
            <a:r>
              <a:rPr lang="zh-TW" altLang="en-US" sz="2600" b="1" dirty="0">
                <a:solidFill>
                  <a:srgbClr val="171717"/>
                </a:solidFill>
                <a:latin typeface="Noto Sans TC" pitchFamily="34" charset="0"/>
                <a:ea typeface="Noto Sans TC" pitchFamily="34" charset="-122"/>
                <a:cs typeface="Noto Sans TC" pitchFamily="34" charset="-120"/>
              </a:rPr>
              <a:t>。</a:t>
            </a:r>
            <a:endParaRPr lang="en-US" sz="2600" dirty="0"/>
          </a:p>
        </p:txBody>
      </p:sp>
      <p:pic>
        <p:nvPicPr>
          <p:cNvPr id="16" name="圖片 15">
            <a:extLst>
              <a:ext uri="{FF2B5EF4-FFF2-40B4-BE49-F238E27FC236}">
                <a16:creationId xmlns:a16="http://schemas.microsoft.com/office/drawing/2014/main" id="{90E43BAA-31C1-37A5-0F67-1D0CD29D66B9}"/>
              </a:ext>
            </a:extLst>
          </p:cNvPr>
          <p:cNvPicPr>
            <a:picLocks noChangeAspect="1"/>
          </p:cNvPicPr>
          <p:nvPr/>
        </p:nvPicPr>
        <p:blipFill>
          <a:blip r:embed="rId3"/>
          <a:stretch>
            <a:fillRect/>
          </a:stretch>
        </p:blipFill>
        <p:spPr>
          <a:xfrm>
            <a:off x="570209" y="2192740"/>
            <a:ext cx="4798818" cy="3285128"/>
          </a:xfrm>
          <a:prstGeom prst="rect">
            <a:avLst/>
          </a:prstGeom>
        </p:spPr>
      </p:pic>
      <p:sp>
        <p:nvSpPr>
          <p:cNvPr id="13" name="文字方塊 12">
            <a:extLst>
              <a:ext uri="{FF2B5EF4-FFF2-40B4-BE49-F238E27FC236}">
                <a16:creationId xmlns:a16="http://schemas.microsoft.com/office/drawing/2014/main" id="{DDEF1DBC-689C-B58C-2B66-0D7007B4B4B5}"/>
              </a:ext>
            </a:extLst>
          </p:cNvPr>
          <p:cNvSpPr txBox="1"/>
          <p:nvPr/>
        </p:nvSpPr>
        <p:spPr>
          <a:xfrm>
            <a:off x="2361106" y="262669"/>
            <a:ext cx="8060709" cy="369332"/>
          </a:xfrm>
          <a:prstGeom prst="rect">
            <a:avLst/>
          </a:prstGeom>
          <a:noFill/>
        </p:spPr>
        <p:txBody>
          <a:bodyPr wrap="square">
            <a:spAutoFit/>
          </a:bodyPr>
          <a:lstStyle/>
          <a:p>
            <a:r>
              <a:rPr lang="zh-MO" altLang="en-US" b="1" dirty="0"/>
              <a:t>Diálogo Através do Tempo e do Espaço: “Viragem e Estratégia” na Adversidade</a:t>
            </a:r>
          </a:p>
        </p:txBody>
      </p:sp>
      <p:sp>
        <p:nvSpPr>
          <p:cNvPr id="15" name="文字方塊 14">
            <a:extLst>
              <a:ext uri="{FF2B5EF4-FFF2-40B4-BE49-F238E27FC236}">
                <a16:creationId xmlns:a16="http://schemas.microsoft.com/office/drawing/2014/main" id="{800F7212-0F38-9BA1-9982-80ED4C56984B}"/>
              </a:ext>
            </a:extLst>
          </p:cNvPr>
          <p:cNvSpPr txBox="1"/>
          <p:nvPr/>
        </p:nvSpPr>
        <p:spPr>
          <a:xfrm>
            <a:off x="5308676" y="1276747"/>
            <a:ext cx="6530699" cy="553998"/>
          </a:xfrm>
          <a:prstGeom prst="rect">
            <a:avLst/>
          </a:prstGeom>
          <a:noFill/>
        </p:spPr>
        <p:txBody>
          <a:bodyPr wrap="square">
            <a:spAutoFit/>
          </a:bodyPr>
          <a:lstStyle/>
          <a:p>
            <a:r>
              <a:rPr lang="zh-MO" altLang="en-US" sz="1500" dirty="0"/>
              <a:t>• Enquadramento do Cenário: O ambiente de extrema adversidade no percurso da Longa Marcha e o ponto de viragem crucial da </a:t>
            </a:r>
            <a:r>
              <a:rPr lang="pt-PT" altLang="zh-MO" sz="1500" dirty="0"/>
              <a:t>Conferência</a:t>
            </a:r>
            <a:r>
              <a:rPr lang="zh-MO" altLang="en-US" sz="1500" dirty="0"/>
              <a:t> de Zunyi.</a:t>
            </a:r>
          </a:p>
        </p:txBody>
      </p:sp>
      <p:sp>
        <p:nvSpPr>
          <p:cNvPr id="18" name="文字方塊 17">
            <a:extLst>
              <a:ext uri="{FF2B5EF4-FFF2-40B4-BE49-F238E27FC236}">
                <a16:creationId xmlns:a16="http://schemas.microsoft.com/office/drawing/2014/main" id="{A76A8076-3B86-D95F-BBC2-C280ED4C785C}"/>
              </a:ext>
            </a:extLst>
          </p:cNvPr>
          <p:cNvSpPr txBox="1"/>
          <p:nvPr/>
        </p:nvSpPr>
        <p:spPr>
          <a:xfrm>
            <a:off x="8687733" y="4278791"/>
            <a:ext cx="3102907" cy="1046440"/>
          </a:xfrm>
          <a:prstGeom prst="rect">
            <a:avLst/>
          </a:prstGeom>
          <a:noFill/>
        </p:spPr>
        <p:txBody>
          <a:bodyPr wrap="square">
            <a:spAutoFit/>
          </a:bodyPr>
          <a:lstStyle/>
          <a:p>
            <a:r>
              <a:rPr lang="zh-MO" altLang="en-US" sz="1200" dirty="0"/>
              <a:t>• </a:t>
            </a:r>
            <a:r>
              <a:rPr lang="zh-MO" altLang="en-US" sz="1000" dirty="0"/>
              <a:t>Foco de Discussão: Quando enfrentam a pressão de acesso ao ensino superior ou grandes desaires (como uma queda nos resultados escolares ou divergências no trabalho em equipa) no ensino secundário, como é que, à imagem do Espírito da Longa Marcha, ajustam a direcção e a atitude perante a adversidade?</a:t>
            </a:r>
          </a:p>
        </p:txBody>
      </p:sp>
      <p:sp>
        <p:nvSpPr>
          <p:cNvPr id="20" name="文字方塊 19">
            <a:extLst>
              <a:ext uri="{FF2B5EF4-FFF2-40B4-BE49-F238E27FC236}">
                <a16:creationId xmlns:a16="http://schemas.microsoft.com/office/drawing/2014/main" id="{1777836E-1A45-D4CD-4DC2-4B09F90801A4}"/>
              </a:ext>
            </a:extLst>
          </p:cNvPr>
          <p:cNvSpPr txBox="1"/>
          <p:nvPr/>
        </p:nvSpPr>
        <p:spPr>
          <a:xfrm>
            <a:off x="5811375" y="6179232"/>
            <a:ext cx="6093912" cy="646331"/>
          </a:xfrm>
          <a:prstGeom prst="rect">
            <a:avLst/>
          </a:prstGeom>
          <a:noFill/>
        </p:spPr>
        <p:txBody>
          <a:bodyPr wrap="square">
            <a:spAutoFit/>
          </a:bodyPr>
          <a:lstStyle/>
          <a:p>
            <a:r>
              <a:rPr lang="zh-MO" altLang="en-US" dirty="0"/>
              <a:t>• Por favor, dialoguem com os membros do vosso grupo e explorem a vossa própria “estratégia de viragem”.</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3" name="Text 0"/>
          <p:cNvSpPr/>
          <p:nvPr/>
        </p:nvSpPr>
        <p:spPr>
          <a:xfrm>
            <a:off x="4116935" y="563866"/>
            <a:ext cx="3957826" cy="648446"/>
          </a:xfrm>
          <a:prstGeom prst="rect">
            <a:avLst/>
          </a:prstGeom>
          <a:noFill/>
          <a:ln/>
        </p:spPr>
        <p:txBody>
          <a:bodyPr wrap="none" lIns="0" tIns="0" rIns="0" bIns="0" rtlCol="0" anchor="t"/>
          <a:lstStyle/>
          <a:p>
            <a:pPr marL="0" indent="0" algn="ctr">
              <a:buNone/>
            </a:pPr>
            <a:r>
              <a:rPr lang="en-US" sz="3800" b="1" dirty="0" err="1">
                <a:solidFill>
                  <a:srgbClr val="060705"/>
                </a:solidFill>
                <a:latin typeface="Noto Sans TC" pitchFamily="34" charset="0"/>
                <a:ea typeface="Noto Sans TC" pitchFamily="34" charset="-122"/>
                <a:cs typeface="Noto Sans TC" pitchFamily="34" charset="-120"/>
              </a:rPr>
              <a:t>同儕討論：議題</a:t>
            </a:r>
            <a:r>
              <a:rPr lang="en-US" sz="3800" b="1" dirty="0">
                <a:solidFill>
                  <a:srgbClr val="060705"/>
                </a:solidFill>
                <a:latin typeface="Noto Sans TC" pitchFamily="34" charset="0"/>
                <a:ea typeface="Noto Sans TC" pitchFamily="34" charset="-122"/>
                <a:cs typeface="Noto Sans TC" pitchFamily="34" charset="-120"/>
              </a:rPr>
              <a:t> B</a:t>
            </a:r>
            <a:endParaRPr lang="en-US" sz="3800" dirty="0"/>
          </a:p>
        </p:txBody>
      </p:sp>
      <p:sp>
        <p:nvSpPr>
          <p:cNvPr id="6" name="Text 3"/>
          <p:cNvSpPr/>
          <p:nvPr/>
        </p:nvSpPr>
        <p:spPr>
          <a:xfrm>
            <a:off x="2060105" y="5176391"/>
            <a:ext cx="8071485" cy="519925"/>
          </a:xfrm>
          <a:prstGeom prst="rect">
            <a:avLst/>
          </a:prstGeom>
          <a:noFill/>
          <a:ln/>
        </p:spPr>
        <p:txBody>
          <a:bodyPr wrap="none" lIns="0" tIns="0" rIns="0" bIns="0" rtlCol="0" anchor="t"/>
          <a:lstStyle/>
          <a:p>
            <a:pPr marL="0" indent="0" algn="ctr">
              <a:buNone/>
            </a:pPr>
            <a:r>
              <a:rPr lang="en-US" sz="3000" b="1" dirty="0">
                <a:solidFill>
                  <a:srgbClr val="0C0D0A"/>
                </a:solidFill>
                <a:latin typeface="Noto Sans TC" pitchFamily="34" charset="0"/>
                <a:ea typeface="Noto Sans TC" pitchFamily="34" charset="-122"/>
                <a:cs typeface="Noto Sans TC" pitchFamily="34" charset="-120"/>
              </a:rPr>
              <a:t>遇到成績下滑或挫折時，你的調整策略是什麼？</a:t>
            </a:r>
            <a:endParaRPr lang="en-US" sz="3000" dirty="0"/>
          </a:p>
        </p:txBody>
      </p:sp>
      <p:sp>
        <p:nvSpPr>
          <p:cNvPr id="7" name="Text 4"/>
          <p:cNvSpPr/>
          <p:nvPr/>
        </p:nvSpPr>
        <p:spPr>
          <a:xfrm>
            <a:off x="1716997" y="5750416"/>
            <a:ext cx="8290560" cy="531609"/>
          </a:xfrm>
          <a:prstGeom prst="rect">
            <a:avLst/>
          </a:prstGeom>
          <a:noFill/>
          <a:ln/>
        </p:spPr>
        <p:txBody>
          <a:bodyPr wrap="none" lIns="0" tIns="0" rIns="0" bIns="0" rtlCol="0" anchor="t"/>
          <a:lstStyle/>
          <a:p>
            <a:r>
              <a:rPr lang="en-US" sz="3000" b="1" dirty="0" err="1">
                <a:solidFill>
                  <a:srgbClr val="0C0D0A"/>
                </a:solidFill>
                <a:latin typeface="Noto Sans TC" pitchFamily="34" charset="0"/>
                <a:ea typeface="Noto Sans TC" pitchFamily="34" charset="-122"/>
                <a:cs typeface="Noto Sans TC" pitchFamily="34" charset="-120"/>
              </a:rPr>
              <a:t>面對團隊分歧，如何做到</a:t>
            </a:r>
            <a:r>
              <a:rPr lang="zh-TW" altLang="en-US" sz="3200" dirty="0">
                <a:latin typeface="標楷體" panose="03000509000000000000" pitchFamily="65" charset="-120"/>
                <a:ea typeface="標楷體" panose="03000509000000000000" pitchFamily="65" charset="-120"/>
              </a:rPr>
              <a:t>“</a:t>
            </a:r>
            <a:r>
              <a:rPr lang="en-US" sz="3000" b="1" dirty="0" err="1">
                <a:solidFill>
                  <a:srgbClr val="0C0D0A"/>
                </a:solidFill>
                <a:latin typeface="Noto Sans TC" pitchFamily="34" charset="0"/>
                <a:ea typeface="Noto Sans TC" pitchFamily="34" charset="-122"/>
                <a:cs typeface="Noto Sans TC" pitchFamily="34" charset="-120"/>
              </a:rPr>
              <a:t>團結一心、自我修正</a:t>
            </a:r>
            <a:r>
              <a:rPr lang="en-US" sz="3000" b="1" dirty="0">
                <a:solidFill>
                  <a:srgbClr val="0C0D0A"/>
                </a:solidFill>
                <a:latin typeface="Noto Sans TC" pitchFamily="34" charset="0"/>
                <a:ea typeface="Noto Sans TC" pitchFamily="34" charset="-122"/>
                <a:cs typeface="Noto Sans TC" pitchFamily="34" charset="-120"/>
              </a:rPr>
              <a:t>”</a:t>
            </a:r>
            <a:r>
              <a:rPr lang="zh-TW" altLang="en-US" sz="3000" b="1" dirty="0">
                <a:solidFill>
                  <a:srgbClr val="0C0D0A"/>
                </a:solidFill>
                <a:latin typeface="Noto Sans TC" pitchFamily="34" charset="0"/>
                <a:ea typeface="Noto Sans TC" pitchFamily="34" charset="-122"/>
                <a:cs typeface="Noto Sans TC" pitchFamily="34" charset="-120"/>
              </a:rPr>
              <a:t>？</a:t>
            </a:r>
            <a:endParaRPr lang="en-US" sz="3000" dirty="0"/>
          </a:p>
        </p:txBody>
      </p:sp>
      <p:pic>
        <p:nvPicPr>
          <p:cNvPr id="9" name="圖片 8">
            <a:extLst>
              <a:ext uri="{FF2B5EF4-FFF2-40B4-BE49-F238E27FC236}">
                <a16:creationId xmlns:a16="http://schemas.microsoft.com/office/drawing/2014/main" id="{10A060F7-5A3D-8792-D278-63EAD2AE7EAD}"/>
              </a:ext>
            </a:extLst>
          </p:cNvPr>
          <p:cNvPicPr>
            <a:picLocks noChangeAspect="1"/>
          </p:cNvPicPr>
          <p:nvPr/>
        </p:nvPicPr>
        <p:blipFill>
          <a:blip r:embed="rId3"/>
          <a:stretch>
            <a:fillRect/>
          </a:stretch>
        </p:blipFill>
        <p:spPr>
          <a:xfrm>
            <a:off x="1179809" y="1357386"/>
            <a:ext cx="4798818" cy="3285128"/>
          </a:xfrm>
          <a:prstGeom prst="rect">
            <a:avLst/>
          </a:prstGeom>
        </p:spPr>
      </p:pic>
      <p:pic>
        <p:nvPicPr>
          <p:cNvPr id="11" name="圖片 10">
            <a:extLst>
              <a:ext uri="{FF2B5EF4-FFF2-40B4-BE49-F238E27FC236}">
                <a16:creationId xmlns:a16="http://schemas.microsoft.com/office/drawing/2014/main" id="{573E8F0A-93EA-BA65-9627-F721B36E4775}"/>
              </a:ext>
            </a:extLst>
          </p:cNvPr>
          <p:cNvPicPr>
            <a:picLocks noChangeAspect="1"/>
          </p:cNvPicPr>
          <p:nvPr/>
        </p:nvPicPr>
        <p:blipFill>
          <a:blip r:embed="rId4"/>
          <a:stretch>
            <a:fillRect/>
          </a:stretch>
        </p:blipFill>
        <p:spPr>
          <a:xfrm>
            <a:off x="6410328" y="1357386"/>
            <a:ext cx="4925287" cy="3285128"/>
          </a:xfrm>
          <a:prstGeom prst="rect">
            <a:avLst/>
          </a:prstGeom>
        </p:spPr>
      </p:pic>
      <p:sp>
        <p:nvSpPr>
          <p:cNvPr id="4" name="文字方塊 3">
            <a:extLst>
              <a:ext uri="{FF2B5EF4-FFF2-40B4-BE49-F238E27FC236}">
                <a16:creationId xmlns:a16="http://schemas.microsoft.com/office/drawing/2014/main" id="{5F5C4361-2E68-35E7-0BD2-0EAFC5738622}"/>
              </a:ext>
            </a:extLst>
          </p:cNvPr>
          <p:cNvSpPr txBox="1"/>
          <p:nvPr/>
        </p:nvSpPr>
        <p:spPr>
          <a:xfrm>
            <a:off x="4414161" y="112262"/>
            <a:ext cx="3363372" cy="369332"/>
          </a:xfrm>
          <a:prstGeom prst="rect">
            <a:avLst/>
          </a:prstGeom>
          <a:noFill/>
        </p:spPr>
        <p:txBody>
          <a:bodyPr wrap="square">
            <a:spAutoFit/>
          </a:bodyPr>
          <a:lstStyle/>
          <a:p>
            <a:r>
              <a:rPr lang="pt-BR" altLang="zh-MO" dirty="0"/>
              <a:t>Discussão entre Pares: Questão B</a:t>
            </a:r>
            <a:endParaRPr lang="zh-MO" altLang="en-US" dirty="0"/>
          </a:p>
        </p:txBody>
      </p:sp>
      <p:sp>
        <p:nvSpPr>
          <p:cNvPr id="8" name="文字方塊 7">
            <a:extLst>
              <a:ext uri="{FF2B5EF4-FFF2-40B4-BE49-F238E27FC236}">
                <a16:creationId xmlns:a16="http://schemas.microsoft.com/office/drawing/2014/main" id="{C137297B-D11B-8A28-F646-41CC19BB3905}"/>
              </a:ext>
            </a:extLst>
          </p:cNvPr>
          <p:cNvSpPr txBox="1"/>
          <p:nvPr/>
        </p:nvSpPr>
        <p:spPr>
          <a:xfrm>
            <a:off x="3046956" y="4552592"/>
            <a:ext cx="6093912" cy="713722"/>
          </a:xfrm>
          <a:prstGeom prst="rect">
            <a:avLst/>
          </a:prstGeom>
          <a:noFill/>
        </p:spPr>
        <p:txBody>
          <a:bodyPr wrap="square">
            <a:spAutoFit/>
          </a:bodyPr>
          <a:lstStyle/>
          <a:p>
            <a:pPr>
              <a:lnSpc>
                <a:spcPct val="115000"/>
              </a:lnSpc>
              <a:spcAft>
                <a:spcPts val="800"/>
              </a:spcAft>
            </a:pPr>
            <a:r>
              <a:rPr lang="pt-PT" altLang="zh-MO" sz="1800" kern="100" dirty="0">
                <a:effectLst/>
                <a:latin typeface="Aptos" panose="020B0004020202020204" pitchFamily="34" charset="0"/>
                <a:ea typeface="新細明體" panose="02020500000000000000" pitchFamily="18" charset="-120"/>
                <a:cs typeface="Times New Roman" panose="02020603050405020304" pitchFamily="18" charset="0"/>
              </a:rPr>
              <a:t>Quando enfrenta uma queda nos resultados escolares ou um desaire, qual é a sua estratégia de ajustamento?</a:t>
            </a:r>
            <a:endParaRPr lang="zh-TW" altLang="zh-MO" sz="18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
        <p:nvSpPr>
          <p:cNvPr id="12" name="文字方塊 11">
            <a:extLst>
              <a:ext uri="{FF2B5EF4-FFF2-40B4-BE49-F238E27FC236}">
                <a16:creationId xmlns:a16="http://schemas.microsoft.com/office/drawing/2014/main" id="{14376C4C-2EF3-6A7C-9F2F-83F98DCCF031}"/>
              </a:ext>
            </a:extLst>
          </p:cNvPr>
          <p:cNvSpPr txBox="1"/>
          <p:nvPr/>
        </p:nvSpPr>
        <p:spPr>
          <a:xfrm>
            <a:off x="3046956" y="6090303"/>
            <a:ext cx="6093912" cy="713722"/>
          </a:xfrm>
          <a:prstGeom prst="rect">
            <a:avLst/>
          </a:prstGeom>
          <a:noFill/>
        </p:spPr>
        <p:txBody>
          <a:bodyPr wrap="square">
            <a:spAutoFit/>
          </a:bodyPr>
          <a:lstStyle/>
          <a:p>
            <a:pPr>
              <a:lnSpc>
                <a:spcPct val="115000"/>
              </a:lnSpc>
              <a:spcAft>
                <a:spcPts val="800"/>
              </a:spcAft>
            </a:pPr>
            <a:r>
              <a:rPr lang="pt-PT" altLang="zh-MO" sz="1800" kern="100" dirty="0">
                <a:effectLst/>
                <a:latin typeface="Aptos" panose="020B0004020202020204" pitchFamily="34" charset="0"/>
                <a:ea typeface="新細明體" panose="02020500000000000000" pitchFamily="18" charset="-120"/>
                <a:cs typeface="Times New Roman" panose="02020603050405020304" pitchFamily="18" charset="0"/>
              </a:rPr>
              <a:t> Perante divergências na equipa, como alcançar a “união de esforços e a autocorrecção”?</a:t>
            </a:r>
            <a:endParaRPr lang="zh-TW" altLang="zh-MO" sz="18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413379" y="5481019"/>
            <a:ext cx="5544020" cy="882003"/>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nSpc>
                <a:spcPct val="115000"/>
              </a:lnSpc>
              <a:spcAft>
                <a:spcPts val="800"/>
              </a:spcAft>
            </a:pPr>
            <a:r>
              <a:rPr lang="pt-PT" altLang="zh-MO" sz="1100" kern="100" dirty="0">
                <a:effectLst/>
                <a:latin typeface="Aptos" panose="020B0004020202020204" pitchFamily="34" charset="0"/>
                <a:ea typeface="新細明體" panose="02020500000000000000" pitchFamily="18" charset="-120"/>
                <a:cs typeface="Times New Roman" panose="02020603050405020304" pitchFamily="18" charset="0"/>
              </a:rPr>
              <a:t>NÚCLEO ESPIRITUAL</a:t>
            </a:r>
            <a:endParaRPr lang="pt-PT" altLang="zh-MO" sz="1100" kern="100" dirty="0">
              <a:latin typeface="Aptos" panose="020B0004020202020204" pitchFamily="34" charset="0"/>
              <a:ea typeface="新細明體" panose="02020500000000000000" pitchFamily="18" charset="-120"/>
              <a:cs typeface="Times New Roman" panose="02020603050405020304" pitchFamily="18" charset="0"/>
            </a:endParaRPr>
          </a:p>
          <a:p>
            <a:pPr>
              <a:lnSpc>
                <a:spcPct val="115000"/>
              </a:lnSpc>
              <a:spcAft>
                <a:spcPts val="800"/>
              </a:spcAft>
            </a:pPr>
            <a:r>
              <a:rPr lang="pt-PT" altLang="zh-MO" sz="1100" kern="100" dirty="0">
                <a:effectLst/>
                <a:latin typeface="Aptos" panose="020B0004020202020204" pitchFamily="34" charset="0"/>
                <a:ea typeface="新細明體" panose="02020500000000000000" pitchFamily="18" charset="-120"/>
                <a:cs typeface="Times New Roman" panose="02020603050405020304" pitchFamily="18" charset="0"/>
              </a:rPr>
              <a:t>Extrair a sabedoria da “reflexão e ajustamento” a partir do espírito da Reunião de Zunyi, e abrir um novo caminho de desenvolvimento com uma postura de luta própria da nova era — eis a nota de rodapé mais vívida do percurso de desenvolvimento de Macau.</a:t>
            </a:r>
            <a:endParaRPr lang="zh-TW" altLang="zh-MO" sz="11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
        <p:nvSpPr>
          <p:cNvPr id="3" name="AutoShape 3"/>
          <p:cNvSpPr/>
          <p:nvPr/>
        </p:nvSpPr>
        <p:spPr>
          <a:xfrm>
            <a:off x="803981" y="630002"/>
            <a:ext cx="10584039" cy="567002"/>
          </a:xfrm>
          <a:prstGeom prst="rect">
            <a:avLst/>
          </a:prstGeom>
          <a:noFill/>
          <a:ln w="12700" cap="flat" cmpd="sng">
            <a:noFill/>
            <a:prstDash val="solid"/>
            <a:round/>
          </a:ln>
        </p:spPr>
        <p:txBody>
          <a:bodyPr vert="horz" wrap="square" lIns="0" tIns="0" rIns="0" bIns="0" rtlCol="0" anchor="t" anchorCtr="0"/>
          <a:lstStyle/>
          <a:p>
            <a:pPr>
              <a:lnSpc>
                <a:spcPct val="108000"/>
              </a:lnSpc>
              <a:defRPr/>
            </a:pPr>
            <a:r>
              <a:rPr lang="en-US" sz="3175" b="1">
                <a:solidFill>
                  <a:srgbClr val="D81E06"/>
                </a:solidFill>
                <a:latin typeface="Noto Sans SC"/>
                <a:ea typeface="Noto Sans SC"/>
                <a:cs typeface="Noto Sans SC"/>
                <a:sym typeface="Noto Sans SC"/>
              </a:rPr>
              <a:t>澳門的“長征”：從經濟低谷到多元發展</a:t>
            </a:r>
            <a:endParaRPr lang="en-US" sz="1091" dirty="0"/>
          </a:p>
        </p:txBody>
      </p:sp>
      <p:sp>
        <p:nvSpPr>
          <p:cNvPr id="4" name="AutoShape 4"/>
          <p:cNvSpPr/>
          <p:nvPr/>
        </p:nvSpPr>
        <p:spPr>
          <a:xfrm>
            <a:off x="803980" y="1764006"/>
            <a:ext cx="5040019" cy="378001"/>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786" b="1" dirty="0">
                <a:solidFill>
                  <a:srgbClr val="D81E06"/>
                </a:solidFill>
                <a:latin typeface="Noto Sans SC"/>
                <a:ea typeface="Noto Sans SC"/>
                <a:cs typeface="Noto Sans SC"/>
                <a:sym typeface="Noto Sans SC"/>
              </a:rPr>
              <a:t>01｜歷史回顧：艱難的起點</a:t>
            </a:r>
            <a:endParaRPr lang="en-US" sz="1091" dirty="0"/>
          </a:p>
        </p:txBody>
      </p:sp>
      <p:sp>
        <p:nvSpPr>
          <p:cNvPr id="5" name="AutoShape 5"/>
          <p:cNvSpPr/>
          <p:nvPr/>
        </p:nvSpPr>
        <p:spPr>
          <a:xfrm>
            <a:off x="803980" y="2394008"/>
            <a:ext cx="5040019"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389" dirty="0">
                <a:solidFill>
                  <a:srgbClr val="333333"/>
                </a:solidFill>
                <a:latin typeface="Noto Sans SC"/>
                <a:ea typeface="Noto Sans SC"/>
                <a:cs typeface="Noto Sans SC"/>
                <a:sym typeface="Noto Sans SC"/>
              </a:rPr>
              <a:t>回歸初期的澳門曾陷入經濟發展的低谷，產業結構高度單一，過度依賴單一博彩旅遊業，缺乏新的增長動力，社會經濟的可持續發展面臨嚴峻的考驗與挑戰。</a:t>
            </a:r>
            <a:endParaRPr lang="en-US" sz="1091" dirty="0"/>
          </a:p>
        </p:txBody>
      </p:sp>
      <p:sp>
        <p:nvSpPr>
          <p:cNvPr id="6" name="AutoShape 6"/>
          <p:cNvSpPr/>
          <p:nvPr/>
        </p:nvSpPr>
        <p:spPr>
          <a:xfrm>
            <a:off x="803980" y="3780014"/>
            <a:ext cx="5040019" cy="378001"/>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786" b="1" dirty="0">
                <a:solidFill>
                  <a:srgbClr val="D81E06"/>
                </a:solidFill>
                <a:latin typeface="Noto Sans SC"/>
                <a:ea typeface="Noto Sans SC"/>
                <a:cs typeface="Noto Sans SC"/>
                <a:sym typeface="Noto Sans SC"/>
              </a:rPr>
              <a:t>02｜破局之路：及時調整方向</a:t>
            </a:r>
            <a:endParaRPr lang="en-US" sz="1091" dirty="0"/>
          </a:p>
        </p:txBody>
      </p:sp>
      <p:sp>
        <p:nvSpPr>
          <p:cNvPr id="7" name="AutoShape 7"/>
          <p:cNvSpPr/>
          <p:nvPr/>
        </p:nvSpPr>
        <p:spPr>
          <a:xfrm>
            <a:off x="803980" y="4410016"/>
            <a:ext cx="5040019" cy="882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389" dirty="0">
                <a:solidFill>
                  <a:srgbClr val="333333"/>
                </a:solidFill>
                <a:latin typeface="Noto Sans SC"/>
                <a:ea typeface="Noto Sans SC"/>
                <a:cs typeface="Noto Sans SC"/>
                <a:sym typeface="Noto Sans SC"/>
              </a:rPr>
              <a:t>澳門特區政府與社會各界堅持實事求是，深刻反思發展路徑。通過推出“1+4”適度多元發展策略，推動會展、中醫藥、現代金融等新興產業落地生根，逐步打破單一產業的桎梏，讓經濟發展煥發新生。</a:t>
            </a:r>
            <a:endParaRPr lang="en-US" sz="1091" dirty="0"/>
          </a:p>
        </p:txBody>
      </p:sp>
      <p:sp>
        <p:nvSpPr>
          <p:cNvPr id="8" name="AutoShape 8"/>
          <p:cNvSpPr/>
          <p:nvPr/>
        </p:nvSpPr>
        <p:spPr>
          <a:xfrm>
            <a:off x="803980" y="5670020"/>
            <a:ext cx="5040019" cy="630002"/>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389" b="1" dirty="0" err="1">
                <a:solidFill>
                  <a:srgbClr val="1F2937"/>
                </a:solidFill>
                <a:latin typeface="Noto Sans SC"/>
                <a:ea typeface="Noto Sans SC"/>
                <a:cs typeface="Noto Sans SC"/>
                <a:sym typeface="Noto Sans SC"/>
              </a:rPr>
              <a:t>精神內核：</a:t>
            </a:r>
            <a:r>
              <a:rPr lang="en-US" sz="1389" dirty="0" err="1">
                <a:solidFill>
                  <a:srgbClr val="525252"/>
                </a:solidFill>
                <a:latin typeface="Noto Sans SC"/>
                <a:ea typeface="Noto Sans SC"/>
                <a:cs typeface="Noto Sans SC"/>
                <a:sym typeface="Noto Sans SC"/>
              </a:rPr>
              <a:t>從遵義會議的精神中汲取“反思與調整”的智慧，以新時代的奮鬥姿態走出發展新路，這是澳門發展歷程最生動的注腳</a:t>
            </a:r>
            <a:r>
              <a:rPr lang="en-US" sz="1389" dirty="0">
                <a:solidFill>
                  <a:srgbClr val="525252"/>
                </a:solidFill>
                <a:latin typeface="Noto Sans SC"/>
                <a:ea typeface="Noto Sans SC"/>
                <a:cs typeface="Noto Sans SC"/>
                <a:sym typeface="Noto Sans SC"/>
              </a:rPr>
              <a:t>。</a:t>
            </a:r>
            <a:endParaRPr lang="en-US" sz="1091" dirty="0"/>
          </a:p>
        </p:txBody>
      </p:sp>
      <p:cxnSp>
        <p:nvCxnSpPr>
          <p:cNvPr id="9" name="Connector 9"/>
          <p:cNvCxnSpPr/>
          <p:nvPr/>
        </p:nvCxnSpPr>
        <p:spPr>
          <a:xfrm rot="5390177">
            <a:off x="4142993" y="3962723"/>
            <a:ext cx="4410016" cy="12600"/>
          </a:xfrm>
          <a:prstGeom prst="straightConnector1">
            <a:avLst/>
          </a:prstGeom>
          <a:solidFill>
            <a:srgbClr val="DEE0E3">
              <a:alpha val="100000"/>
            </a:srgbClr>
          </a:solidFill>
          <a:ln w="12700" cap="flat" cmpd="sng">
            <a:solidFill>
              <a:srgbClr val="D81E06">
                <a:alpha val="30000"/>
              </a:srgbClr>
            </a:solidFill>
            <a:prstDash val="solid"/>
            <a:round/>
            <a:headEnd type="none" w="med" len="med"/>
            <a:tailEnd type="none" w="med" len="med"/>
          </a:ln>
        </p:spPr>
      </p:cxnSp>
      <p:pic>
        <p:nvPicPr>
          <p:cNvPr id="11" name="Picture 11"/>
          <p:cNvPicPr>
            <a:picLocks noChangeAspect="1"/>
          </p:cNvPicPr>
          <p:nvPr/>
        </p:nvPicPr>
        <p:blipFill>
          <a:blip r:embed="rId3"/>
          <a:srcRect l="18469" r="18469"/>
          <a:stretch>
            <a:fillRect/>
          </a:stretch>
        </p:blipFill>
        <p:spPr>
          <a:xfrm>
            <a:off x="9057011" y="1764006"/>
            <a:ext cx="2331009" cy="2016007"/>
          </a:xfrm>
          <a:prstGeom prst="rect">
            <a:avLst/>
          </a:prstGeom>
          <a:noFill/>
          <a:ln w="25400" cap="flat" cmpd="sng">
            <a:noFill/>
            <a:prstDash val="solid"/>
            <a:round/>
          </a:ln>
        </p:spPr>
      </p:pic>
      <p:sp>
        <p:nvSpPr>
          <p:cNvPr id="12" name="AutoShape 12"/>
          <p:cNvSpPr/>
          <p:nvPr/>
        </p:nvSpPr>
        <p:spPr>
          <a:xfrm>
            <a:off x="6600002" y="4158015"/>
            <a:ext cx="2331009" cy="882003"/>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en-US" sz="1389" b="1" dirty="0" err="1">
                <a:solidFill>
                  <a:srgbClr val="D81E06"/>
                </a:solidFill>
                <a:latin typeface="Noto Sans SC"/>
                <a:ea typeface="Noto Sans SC"/>
                <a:cs typeface="Noto Sans SC"/>
                <a:sym typeface="Noto Sans SC"/>
              </a:rPr>
              <a:t>澳門歷史地標</a:t>
            </a:r>
            <a:endParaRPr lang="en-US" sz="1091" dirty="0"/>
          </a:p>
          <a:p>
            <a:pPr>
              <a:lnSpc>
                <a:spcPct val="108000"/>
              </a:lnSpc>
              <a:spcBef>
                <a:spcPts val="595"/>
              </a:spcBef>
            </a:pPr>
            <a:r>
              <a:rPr lang="zh-TW" altLang="en-US" sz="1191" dirty="0">
                <a:solidFill>
                  <a:srgbClr val="555555"/>
                </a:solidFill>
                <a:latin typeface="Noto Sans SC"/>
                <a:ea typeface="Noto Sans SC"/>
                <a:cs typeface="Noto Sans SC"/>
                <a:sym typeface="Noto Sans SC"/>
              </a:rPr>
              <a:t>東望洋燈塔</a:t>
            </a:r>
            <a:r>
              <a:rPr lang="en-US" sz="1191" dirty="0" err="1">
                <a:solidFill>
                  <a:srgbClr val="555555"/>
                </a:solidFill>
                <a:latin typeface="Noto Sans SC"/>
                <a:ea typeface="Noto Sans SC"/>
                <a:cs typeface="Noto Sans SC"/>
                <a:sym typeface="Noto Sans SC"/>
              </a:rPr>
              <a:t>見證了澳門的歷史變遷</a:t>
            </a:r>
            <a:r>
              <a:rPr lang="en-US" sz="1191" dirty="0">
                <a:solidFill>
                  <a:srgbClr val="555555"/>
                </a:solidFill>
                <a:latin typeface="Noto Sans SC"/>
                <a:ea typeface="Noto Sans SC"/>
                <a:cs typeface="Noto Sans SC"/>
                <a:sym typeface="Noto Sans SC"/>
              </a:rPr>
              <a:t>，</a:t>
            </a:r>
            <a:r>
              <a:rPr lang="zh-TW" altLang="en-US" sz="1191" dirty="0">
                <a:solidFill>
                  <a:srgbClr val="555555"/>
                </a:solidFill>
                <a:latin typeface="Noto Sans SC"/>
                <a:ea typeface="Noto Sans SC"/>
                <a:cs typeface="Noto Sans SC"/>
                <a:sym typeface="Noto Sans SC"/>
              </a:rPr>
              <a:t>象徵</a:t>
            </a:r>
            <a:r>
              <a:rPr lang="en-US" sz="1191" dirty="0" err="1">
                <a:solidFill>
                  <a:srgbClr val="555555"/>
                </a:solidFill>
                <a:latin typeface="Noto Sans SC"/>
                <a:ea typeface="Noto Sans SC"/>
                <a:cs typeface="Noto Sans SC"/>
                <a:sym typeface="Noto Sans SC"/>
              </a:rPr>
              <a:t>著這座</a:t>
            </a:r>
            <a:r>
              <a:rPr lang="zh-TW" altLang="en-US" sz="1191" dirty="0">
                <a:solidFill>
                  <a:srgbClr val="555555"/>
                </a:solidFill>
                <a:latin typeface="Noto Sans SC"/>
                <a:ea typeface="Noto Sans SC"/>
                <a:cs typeface="Noto Sans SC"/>
                <a:sym typeface="Noto Sans SC"/>
              </a:rPr>
              <a:t>城市在近代世界風霊變化中砥礪前行、屹立不倒。</a:t>
            </a:r>
            <a:endParaRPr lang="en-US" sz="1191" dirty="0">
              <a:solidFill>
                <a:srgbClr val="555555"/>
              </a:solidFill>
              <a:latin typeface="Noto Sans SC"/>
              <a:ea typeface="Noto Sans SC"/>
              <a:cs typeface="Noto Sans SC"/>
              <a:sym typeface="Noto Sans SC"/>
            </a:endParaRPr>
          </a:p>
        </p:txBody>
      </p:sp>
      <p:sp>
        <p:nvSpPr>
          <p:cNvPr id="13" name="AutoShape 13"/>
          <p:cNvSpPr/>
          <p:nvPr/>
        </p:nvSpPr>
        <p:spPr>
          <a:xfrm>
            <a:off x="9057011" y="4158015"/>
            <a:ext cx="2331009" cy="882003"/>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en-US" sz="1389" b="1" dirty="0" err="1">
                <a:solidFill>
                  <a:srgbClr val="D81E06"/>
                </a:solidFill>
                <a:latin typeface="Noto Sans SC"/>
                <a:ea typeface="Noto Sans SC"/>
                <a:cs typeface="Noto Sans SC"/>
                <a:sym typeface="Noto Sans SC"/>
              </a:rPr>
              <a:t>橫琴合作新篇</a:t>
            </a:r>
            <a:endParaRPr lang="en-US" sz="1091" dirty="0"/>
          </a:p>
          <a:p>
            <a:pPr>
              <a:lnSpc>
                <a:spcPct val="108000"/>
              </a:lnSpc>
              <a:spcBef>
                <a:spcPts val="595"/>
              </a:spcBef>
            </a:pPr>
            <a:r>
              <a:rPr lang="en-US" sz="1191" dirty="0" err="1">
                <a:solidFill>
                  <a:srgbClr val="555555"/>
                </a:solidFill>
                <a:latin typeface="Noto Sans SC"/>
                <a:ea typeface="Noto Sans SC"/>
                <a:cs typeface="Noto Sans SC"/>
                <a:sym typeface="Noto Sans SC"/>
              </a:rPr>
              <a:t>粵澳深度合作區的蓬勃建設，成為澳門產業多元發展的重要空間載體，開啟了協同發展的未來</a:t>
            </a:r>
            <a:r>
              <a:rPr lang="en-US" sz="1191" dirty="0">
                <a:solidFill>
                  <a:srgbClr val="555555"/>
                </a:solidFill>
                <a:latin typeface="Noto Sans SC"/>
                <a:ea typeface="Noto Sans SC"/>
                <a:cs typeface="Noto Sans SC"/>
                <a:sym typeface="Noto Sans SC"/>
              </a:rPr>
              <a:t>。</a:t>
            </a:r>
          </a:p>
        </p:txBody>
      </p:sp>
      <p:sp>
        <p:nvSpPr>
          <p:cNvPr id="14" name="AutoShape 14"/>
          <p:cNvSpPr/>
          <p:nvPr/>
        </p:nvSpPr>
        <p:spPr>
          <a:xfrm>
            <a:off x="6600002" y="5670020"/>
            <a:ext cx="4788018"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290" i="1" dirty="0">
                <a:solidFill>
                  <a:srgbClr val="333333"/>
                </a:solidFill>
                <a:latin typeface="Noto Sans SC"/>
                <a:ea typeface="Noto Sans SC"/>
                <a:cs typeface="Noto Sans SC"/>
                <a:sym typeface="Noto Sans SC"/>
              </a:rPr>
              <a:t>“</a:t>
            </a:r>
            <a:r>
              <a:rPr lang="en-US" sz="1290" i="1" dirty="0" err="1">
                <a:solidFill>
                  <a:srgbClr val="333333"/>
                </a:solidFill>
                <a:latin typeface="Noto Sans SC"/>
                <a:ea typeface="Noto Sans SC"/>
                <a:cs typeface="Noto Sans SC"/>
                <a:sym typeface="Noto Sans SC"/>
              </a:rPr>
              <a:t>澳門的發展歷程，正是對‘實事求是、勇於調整’精神的時代實踐，展現了新時代中國發展的縮影</a:t>
            </a:r>
            <a:r>
              <a:rPr lang="en-US" sz="1290" i="1" dirty="0">
                <a:solidFill>
                  <a:srgbClr val="333333"/>
                </a:solidFill>
                <a:latin typeface="Noto Sans SC"/>
                <a:ea typeface="Noto Sans SC"/>
                <a:cs typeface="Noto Sans SC"/>
                <a:sym typeface="Noto Sans SC"/>
              </a:rPr>
              <a:t>。”</a:t>
            </a:r>
            <a:r>
              <a:rPr lang="zh-CN" altLang="en-US" sz="1290" i="1" dirty="0"/>
              <a:t>過往經濟結構單一，現時特區從1+4適度多元產業發展：依托澳門中西文化平台、國際交流優勢發展會展文體；利用粵澳橫琴深度合作區，發展特色中醫藥國際化；</a:t>
            </a:r>
          </a:p>
          <a:p>
            <a:pPr>
              <a:lnSpc>
                <a:spcPct val="117000"/>
              </a:lnSpc>
              <a:defRPr/>
            </a:pPr>
            <a:r>
              <a:rPr lang="zh-CN" altLang="en-US" sz="1290" i="1" dirty="0"/>
              <a:t>配合國家定位發展現代金融、高新科技服務業。</a:t>
            </a:r>
          </a:p>
          <a:p>
            <a:pPr>
              <a:lnSpc>
                <a:spcPct val="117000"/>
              </a:lnSpc>
              <a:defRPr/>
            </a:pPr>
            <a:endParaRPr lang="zh-CN" altLang="en-US" sz="1290" i="1" dirty="0"/>
          </a:p>
        </p:txBody>
      </p:sp>
      <p:pic>
        <p:nvPicPr>
          <p:cNvPr id="15" name="圖片 14">
            <a:extLst>
              <a:ext uri="{FF2B5EF4-FFF2-40B4-BE49-F238E27FC236}">
                <a16:creationId xmlns:a16="http://schemas.microsoft.com/office/drawing/2014/main" id="{BACD5DD4-6B76-3B0E-773D-1F3450BD0FE0}"/>
              </a:ext>
            </a:extLst>
          </p:cNvPr>
          <p:cNvPicPr>
            <a:picLocks noChangeAspect="1"/>
          </p:cNvPicPr>
          <p:nvPr/>
        </p:nvPicPr>
        <p:blipFill>
          <a:blip r:embed="rId4"/>
          <a:stretch>
            <a:fillRect/>
          </a:stretch>
        </p:blipFill>
        <p:spPr>
          <a:xfrm>
            <a:off x="6398271" y="1972514"/>
            <a:ext cx="2532739" cy="1723944"/>
          </a:xfrm>
          <a:prstGeom prst="rect">
            <a:avLst/>
          </a:prstGeom>
        </p:spPr>
      </p:pic>
      <p:sp>
        <p:nvSpPr>
          <p:cNvPr id="16" name="文字方塊 15">
            <a:extLst>
              <a:ext uri="{FF2B5EF4-FFF2-40B4-BE49-F238E27FC236}">
                <a16:creationId xmlns:a16="http://schemas.microsoft.com/office/drawing/2014/main" id="{3EF00CC1-DAE1-CD98-B596-C5B295B98605}"/>
              </a:ext>
            </a:extLst>
          </p:cNvPr>
          <p:cNvSpPr txBox="1"/>
          <p:nvPr/>
        </p:nvSpPr>
        <p:spPr>
          <a:xfrm>
            <a:off x="277033" y="2104464"/>
            <a:ext cx="8341064" cy="894091"/>
          </a:xfrm>
          <a:prstGeom prst="rect">
            <a:avLst/>
          </a:prstGeom>
          <a:noFill/>
        </p:spPr>
        <p:txBody>
          <a:bodyPr wrap="square">
            <a:spAutoFit/>
          </a:bodyPr>
          <a:lstStyle/>
          <a:p>
            <a:pPr>
              <a:lnSpc>
                <a:spcPct val="115000"/>
              </a:lnSpc>
              <a:spcAft>
                <a:spcPts val="800"/>
              </a:spcAft>
            </a:pPr>
            <a:r>
              <a:rPr lang="pt-PT" altLang="zh-MO" sz="1000" kern="100" dirty="0">
                <a:effectLst/>
                <a:latin typeface="Aptos" panose="020B0004020202020204" pitchFamily="34" charset="0"/>
                <a:ea typeface="新細明體" panose="02020500000000000000" pitchFamily="18" charset="-120"/>
                <a:cs typeface="Times New Roman" panose="02020603050405020304" pitchFamily="18" charset="0"/>
              </a:rPr>
              <a:t>Um Ponto de Partida Árduo</a:t>
            </a:r>
            <a:endParaRPr lang="zh-TW" altLang="zh-MO" sz="1000" kern="100" dirty="0">
              <a:effectLst/>
              <a:latin typeface="Aptos" panose="020B0004020202020204" pitchFamily="34" charset="0"/>
              <a:ea typeface="新細明體" panose="02020500000000000000" pitchFamily="18" charset="-120"/>
              <a:cs typeface="Times New Roman" panose="02020603050405020304" pitchFamily="18" charset="0"/>
            </a:endParaRPr>
          </a:p>
          <a:p>
            <a:pPr>
              <a:lnSpc>
                <a:spcPct val="115000"/>
              </a:lnSpc>
              <a:spcAft>
                <a:spcPts val="800"/>
              </a:spcAft>
            </a:pPr>
            <a:r>
              <a:rPr lang="pt-PT" altLang="zh-MO" sz="1000" kern="100" dirty="0">
                <a:effectLst/>
                <a:latin typeface="Aptos" panose="020B0004020202020204" pitchFamily="34" charset="0"/>
                <a:ea typeface="新細明體" panose="02020500000000000000" pitchFamily="18" charset="-120"/>
                <a:cs typeface="Times New Roman" panose="02020603050405020304" pitchFamily="18" charset="0"/>
              </a:rPr>
              <a:t>Nos primeiros tempos após o Retorno à Pátria, Macau atravessou um período de depressão no seu desenvolvimento económico, caracterizado por uma estrutura industrial extremamente única e uma dependência excessiva do sector do turismo e dos jogos de fortuna e azar. Faltando-lhe novas dinâmicas de crescimento, o desenvolvimento sustentável da sua economia e sociedade enfrentou rigorosas provas e desafios.</a:t>
            </a:r>
            <a:endParaRPr lang="zh-TW" altLang="zh-MO" sz="10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
        <p:nvSpPr>
          <p:cNvPr id="18" name="文字方塊 17">
            <a:extLst>
              <a:ext uri="{FF2B5EF4-FFF2-40B4-BE49-F238E27FC236}">
                <a16:creationId xmlns:a16="http://schemas.microsoft.com/office/drawing/2014/main" id="{1DBC7F89-4E00-E0A4-0597-F3B2456DAFD0}"/>
              </a:ext>
            </a:extLst>
          </p:cNvPr>
          <p:cNvSpPr txBox="1"/>
          <p:nvPr/>
        </p:nvSpPr>
        <p:spPr>
          <a:xfrm>
            <a:off x="241488" y="3961513"/>
            <a:ext cx="6093912" cy="1425005"/>
          </a:xfrm>
          <a:prstGeom prst="rect">
            <a:avLst/>
          </a:prstGeom>
          <a:noFill/>
        </p:spPr>
        <p:txBody>
          <a:bodyPr wrap="square">
            <a:spAutoFit/>
          </a:bodyPr>
          <a:lstStyle/>
          <a:p>
            <a:pPr>
              <a:lnSpc>
                <a:spcPct val="115000"/>
              </a:lnSpc>
              <a:spcAft>
                <a:spcPts val="800"/>
              </a:spcAft>
            </a:pPr>
            <a:r>
              <a:rPr lang="pt-PT" altLang="zh-MO" sz="1000" kern="100" dirty="0">
                <a:effectLst/>
                <a:latin typeface="Aptos" panose="020B0004020202020204" pitchFamily="34" charset="0"/>
                <a:ea typeface="新細明體" panose="02020500000000000000" pitchFamily="18" charset="-120"/>
                <a:cs typeface="Times New Roman" panose="02020603050405020304" pitchFamily="18" charset="0"/>
              </a:rPr>
              <a:t>Ajustar a Direcção Atempadamente</a:t>
            </a:r>
            <a:endParaRPr lang="zh-TW" altLang="zh-MO" sz="1000" kern="100" dirty="0">
              <a:effectLst/>
              <a:latin typeface="Aptos" panose="020B0004020202020204" pitchFamily="34" charset="0"/>
              <a:ea typeface="新細明體" panose="02020500000000000000" pitchFamily="18" charset="-120"/>
              <a:cs typeface="Times New Roman" panose="02020603050405020304" pitchFamily="18" charset="0"/>
            </a:endParaRPr>
          </a:p>
          <a:p>
            <a:pPr>
              <a:lnSpc>
                <a:spcPct val="115000"/>
              </a:lnSpc>
              <a:spcAft>
                <a:spcPts val="800"/>
              </a:spcAft>
            </a:pPr>
            <a:r>
              <a:rPr lang="pt-PT" altLang="zh-MO" sz="1000" kern="100" dirty="0">
                <a:effectLst/>
                <a:latin typeface="Aptos" panose="020B0004020202020204" pitchFamily="34" charset="0"/>
                <a:ea typeface="新細明體" panose="02020500000000000000" pitchFamily="18" charset="-120"/>
                <a:cs typeface="Times New Roman" panose="02020603050405020304" pitchFamily="18" charset="0"/>
              </a:rPr>
              <a:t>O Governo da RAEM e os diversos sectores da sociedade pautaram-se pelo princípio de procurar a verdade nas coisas, reflectindo profundamente sobre o percurso de desenvolvimento. Através do lançamento da estratégia de desenvolvimento adequadamente diversificado “1+4”, impulsionaram o enraizamento de indústrias emergentes, tais como convenções e exposições, medicina tradicional chinesa e finanças modernas, quebrando gradualmente as grilhetas da monocultura industrial e permitindo ao desenvolvimento económico emergir com uma nova vitalidade.</a:t>
            </a:r>
            <a:endParaRPr lang="zh-TW" altLang="zh-MO" sz="10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
        <p:nvSpPr>
          <p:cNvPr id="20" name="文字方塊 19">
            <a:extLst>
              <a:ext uri="{FF2B5EF4-FFF2-40B4-BE49-F238E27FC236}">
                <a16:creationId xmlns:a16="http://schemas.microsoft.com/office/drawing/2014/main" id="{8FCB4356-CEE7-C2CC-1E39-9CB9C18F50D2}"/>
              </a:ext>
            </a:extLst>
          </p:cNvPr>
          <p:cNvSpPr txBox="1"/>
          <p:nvPr/>
        </p:nvSpPr>
        <p:spPr>
          <a:xfrm>
            <a:off x="5357325" y="1126483"/>
            <a:ext cx="3224610" cy="861774"/>
          </a:xfrm>
          <a:prstGeom prst="rect">
            <a:avLst/>
          </a:prstGeom>
          <a:noFill/>
        </p:spPr>
        <p:txBody>
          <a:bodyPr wrap="square">
            <a:spAutoFit/>
          </a:bodyPr>
          <a:lstStyle/>
          <a:p>
            <a:r>
              <a:rPr lang="zh-MO" altLang="en-US" sz="1000" dirty="0"/>
              <a:t>Marcos Históricos de Macau</a:t>
            </a:r>
          </a:p>
          <a:p>
            <a:r>
              <a:rPr lang="zh-MO" altLang="en-US" sz="1000" dirty="0"/>
              <a:t>O Farol da Guia testemunhou as vicissitudes históricas de Macau, simbolizando a perseverança e resiliência desta cidade que se manteve firme e inabalável no meio das turbulentas transformações do mundo moderno.</a:t>
            </a:r>
          </a:p>
        </p:txBody>
      </p:sp>
      <p:sp>
        <p:nvSpPr>
          <p:cNvPr id="22" name="文字方塊 21">
            <a:extLst>
              <a:ext uri="{FF2B5EF4-FFF2-40B4-BE49-F238E27FC236}">
                <a16:creationId xmlns:a16="http://schemas.microsoft.com/office/drawing/2014/main" id="{5162D5A2-4812-AEBE-A69C-1D67BE3E4784}"/>
              </a:ext>
            </a:extLst>
          </p:cNvPr>
          <p:cNvSpPr txBox="1"/>
          <p:nvPr/>
        </p:nvSpPr>
        <p:spPr>
          <a:xfrm>
            <a:off x="8644935" y="1003488"/>
            <a:ext cx="3547065" cy="707886"/>
          </a:xfrm>
          <a:prstGeom prst="rect">
            <a:avLst/>
          </a:prstGeom>
          <a:noFill/>
        </p:spPr>
        <p:txBody>
          <a:bodyPr wrap="square">
            <a:spAutoFit/>
          </a:bodyPr>
          <a:lstStyle/>
          <a:p>
            <a:r>
              <a:rPr lang="pt-BR" altLang="zh-MO" sz="800" dirty="0"/>
              <a:t>Um Novo Capítulo na Cooperação em Hengqin</a:t>
            </a:r>
          </a:p>
          <a:p>
            <a:r>
              <a:rPr lang="pt-BR" altLang="zh-MO" sz="800" dirty="0"/>
              <a:t>A próspera construção da Zona de Cooperação Aprofundada entre Guangdong e </a:t>
            </a:r>
          </a:p>
          <a:p>
            <a:r>
              <a:rPr lang="pt-BR" altLang="zh-MO" sz="800" dirty="0"/>
              <a:t>Macau tornou-se um importante suporte espacial </a:t>
            </a:r>
          </a:p>
          <a:p>
            <a:r>
              <a:rPr lang="pt-BR" altLang="zh-MO" sz="800" dirty="0"/>
              <a:t>para o desenvolvimento industrial diversificado de Macau, </a:t>
            </a:r>
          </a:p>
          <a:p>
            <a:r>
              <a:rPr lang="pt-BR" altLang="zh-MO" sz="800" dirty="0"/>
              <a:t>inaugurando um futuro de desenvolvimento sinérgico.</a:t>
            </a:r>
            <a:endParaRPr lang="zh-MO" altLang="en-US" sz="800" dirty="0"/>
          </a:p>
        </p:txBody>
      </p:sp>
      <p:sp>
        <p:nvSpPr>
          <p:cNvPr id="24" name="文字方塊 23">
            <a:extLst>
              <a:ext uri="{FF2B5EF4-FFF2-40B4-BE49-F238E27FC236}">
                <a16:creationId xmlns:a16="http://schemas.microsoft.com/office/drawing/2014/main" id="{A1E6220D-3289-0AE0-754D-2741D121DC1B}"/>
              </a:ext>
            </a:extLst>
          </p:cNvPr>
          <p:cNvSpPr txBox="1"/>
          <p:nvPr/>
        </p:nvSpPr>
        <p:spPr>
          <a:xfrm>
            <a:off x="5957399" y="5517845"/>
            <a:ext cx="6094378" cy="954107"/>
          </a:xfrm>
          <a:prstGeom prst="rect">
            <a:avLst/>
          </a:prstGeom>
          <a:noFill/>
        </p:spPr>
        <p:txBody>
          <a:bodyPr wrap="square">
            <a:spAutoFit/>
          </a:bodyPr>
          <a:lstStyle/>
          <a:p>
            <a:r>
              <a:rPr lang="pt-BR" altLang="zh-MO" sz="800" dirty="0"/>
              <a:t>O percurso de desenvolvimento de Macau constitui, precisamente, uma prática contemporânea do espírito de “procurar a verdade nas coisas e ter a coragem de ajustar”, apresentando um microcosmo do desenvolvimento da China na nova era. Se, no passado, a estrutura económica era marcada pela monocultura industrial, no presente a Região Administrativa Especial promove o desenvolvimento adequadamente diversificado através das indústrias “1+4”: apoiando-se na plataforma cultural sino-ocidental de Macau e nas suas vantagens nos intercâmbios internacionais, impulsionam-se os sectores de convenções e exposições, cultura e desportos; tirando partido da Zona de Cooperação Aprofundada entre Guangdong e Macau em Hengqin, desenvolve-se a internacionalização da medicina tradicional chinesa com características próprias; e, em articulação com o posicionamento nacional, promovem-se as finanças modernas e os serviços de alta tecnologia.</a:t>
            </a:r>
            <a:endParaRPr lang="zh-MO" altLang="en-US" sz="800" dirty="0"/>
          </a:p>
        </p:txBody>
      </p:sp>
      <p:sp>
        <p:nvSpPr>
          <p:cNvPr id="26" name="文字方塊 25">
            <a:extLst>
              <a:ext uri="{FF2B5EF4-FFF2-40B4-BE49-F238E27FC236}">
                <a16:creationId xmlns:a16="http://schemas.microsoft.com/office/drawing/2014/main" id="{B98607CD-8EB8-F76A-6CC2-29515B6AC8D0}"/>
              </a:ext>
            </a:extLst>
          </p:cNvPr>
          <p:cNvSpPr txBox="1"/>
          <p:nvPr/>
        </p:nvSpPr>
        <p:spPr>
          <a:xfrm>
            <a:off x="961638" y="160358"/>
            <a:ext cx="8791374" cy="369332"/>
          </a:xfrm>
          <a:prstGeom prst="rect">
            <a:avLst/>
          </a:prstGeom>
          <a:noFill/>
        </p:spPr>
        <p:txBody>
          <a:bodyPr wrap="square">
            <a:spAutoFit/>
          </a:bodyPr>
          <a:lstStyle/>
          <a:p>
            <a:r>
              <a:rPr lang="zh-MO" altLang="en-US" dirty="0"/>
              <a:t>A “Longa Marcha” de Macau: Da Depressão Económica ao Desenvolvimento Diversificado</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803981" y="630002"/>
            <a:ext cx="10584039" cy="5670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en-US" sz="3175" b="1" dirty="0" err="1">
                <a:solidFill>
                  <a:srgbClr val="D81E06"/>
                </a:solidFill>
                <a:latin typeface="Noto Sans SC"/>
                <a:ea typeface="Noto Sans SC"/>
                <a:cs typeface="Noto Sans SC"/>
                <a:sym typeface="Noto Sans SC"/>
              </a:rPr>
              <a:t>每一代人都有自己的“長征</a:t>
            </a:r>
            <a:r>
              <a:rPr lang="en-US" sz="3175" b="1" dirty="0">
                <a:solidFill>
                  <a:srgbClr val="D81E06"/>
                </a:solidFill>
                <a:latin typeface="Noto Sans SC"/>
                <a:ea typeface="Noto Sans SC"/>
                <a:cs typeface="Noto Sans SC"/>
                <a:sym typeface="Noto Sans SC"/>
              </a:rPr>
              <a:t>”</a:t>
            </a:r>
            <a:endParaRPr lang="en-US" sz="1091" dirty="0"/>
          </a:p>
        </p:txBody>
      </p:sp>
      <p:sp>
        <p:nvSpPr>
          <p:cNvPr id="4" name="AutoShape 4"/>
          <p:cNvSpPr/>
          <p:nvPr/>
        </p:nvSpPr>
        <p:spPr>
          <a:xfrm>
            <a:off x="803980" y="1890007"/>
            <a:ext cx="4536017" cy="378001"/>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984" b="1" dirty="0">
                <a:solidFill>
                  <a:srgbClr val="D81E06"/>
                </a:solidFill>
                <a:latin typeface="Noto Sans SC"/>
                <a:ea typeface="Noto Sans SC"/>
                <a:cs typeface="Noto Sans SC"/>
                <a:sym typeface="Noto Sans SC"/>
              </a:rPr>
              <a:t>▍ </a:t>
            </a:r>
            <a:r>
              <a:rPr lang="zh-TW" altLang="en-US" sz="1984" b="1" dirty="0">
                <a:solidFill>
                  <a:srgbClr val="D81E06"/>
                </a:solidFill>
                <a:latin typeface="Noto Sans SC"/>
                <a:ea typeface="Noto Sans SC"/>
                <a:cs typeface="Noto Sans SC"/>
                <a:sym typeface="Noto Sans SC"/>
              </a:rPr>
              <a:t>一同思考</a:t>
            </a:r>
            <a:endParaRPr lang="en-US" sz="1091" dirty="0"/>
          </a:p>
        </p:txBody>
      </p:sp>
      <p:sp>
        <p:nvSpPr>
          <p:cNvPr id="5" name="AutoShape 5"/>
          <p:cNvSpPr/>
          <p:nvPr/>
        </p:nvSpPr>
        <p:spPr>
          <a:xfrm>
            <a:off x="803980" y="2646009"/>
            <a:ext cx="10584040" cy="1512006"/>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600" dirty="0">
                <a:solidFill>
                  <a:srgbClr val="333333"/>
                </a:solidFill>
                <a:latin typeface="Noto Sans SC"/>
                <a:ea typeface="Noto Sans SC"/>
                <a:cs typeface="Noto Sans SC"/>
                <a:sym typeface="Noto Sans SC"/>
              </a:rPr>
              <a:t>長征的硝煙早已散去，那段崢嶸歲月距今已有90年。當我們站在新的時代節點回望，這穿越時空的精神力量，對今天的我們——</a:t>
            </a:r>
            <a:r>
              <a:rPr lang="en-US" sz="1600" dirty="0" err="1">
                <a:solidFill>
                  <a:srgbClr val="333333"/>
                </a:solidFill>
                <a:latin typeface="Noto Sans SC"/>
                <a:ea typeface="Noto Sans SC"/>
                <a:cs typeface="Noto Sans SC"/>
                <a:sym typeface="Noto Sans SC"/>
              </a:rPr>
              <a:t>尤其是青年學生而言，究竟還留存著怎樣鮮活的啟示？又</a:t>
            </a:r>
            <a:r>
              <a:rPr lang="zh-TW" altLang="en-US" sz="1600" dirty="0">
                <a:solidFill>
                  <a:srgbClr val="333333"/>
                </a:solidFill>
                <a:latin typeface="Noto Sans SC"/>
                <a:ea typeface="Noto Sans SC"/>
                <a:cs typeface="Noto Sans SC"/>
                <a:sym typeface="Noto Sans SC"/>
              </a:rPr>
              <a:t>如何</a:t>
            </a:r>
            <a:r>
              <a:rPr lang="en-US" sz="1600" dirty="0">
                <a:solidFill>
                  <a:srgbClr val="333333"/>
                </a:solidFill>
                <a:latin typeface="Noto Sans SC"/>
                <a:ea typeface="Noto Sans SC"/>
                <a:cs typeface="Noto Sans SC"/>
                <a:sym typeface="Noto Sans SC"/>
              </a:rPr>
              <a:t>引</a:t>
            </a:r>
            <a:r>
              <a:rPr lang="zh-TW" altLang="en-US" sz="1600" dirty="0">
                <a:solidFill>
                  <a:srgbClr val="333333"/>
                </a:solidFill>
                <a:latin typeface="Noto Sans SC"/>
                <a:ea typeface="Noto Sans SC"/>
                <a:cs typeface="Noto Sans SC"/>
                <a:sym typeface="Noto Sans SC"/>
              </a:rPr>
              <a:t>導</a:t>
            </a:r>
            <a:r>
              <a:rPr lang="en-US" sz="1600" dirty="0" err="1">
                <a:solidFill>
                  <a:srgbClr val="333333"/>
                </a:solidFill>
                <a:latin typeface="Noto Sans SC"/>
                <a:ea typeface="Noto Sans SC"/>
                <a:cs typeface="Noto Sans SC"/>
                <a:sym typeface="Noto Sans SC"/>
              </a:rPr>
              <a:t>我們走當下的路</a:t>
            </a:r>
            <a:r>
              <a:rPr lang="en-US" sz="1600" dirty="0">
                <a:solidFill>
                  <a:srgbClr val="333333"/>
                </a:solidFill>
                <a:latin typeface="Noto Sans SC"/>
                <a:ea typeface="Noto Sans SC"/>
                <a:cs typeface="Noto Sans SC"/>
                <a:sym typeface="Noto Sans SC"/>
              </a:rPr>
              <a:t>？</a:t>
            </a:r>
            <a:endParaRPr lang="en-US" sz="1600" dirty="0"/>
          </a:p>
        </p:txBody>
      </p:sp>
      <p:sp>
        <p:nvSpPr>
          <p:cNvPr id="6" name="AutoShape 6"/>
          <p:cNvSpPr/>
          <p:nvPr/>
        </p:nvSpPr>
        <p:spPr>
          <a:xfrm>
            <a:off x="803980" y="5040018"/>
            <a:ext cx="4536017" cy="1008004"/>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600" b="1" dirty="0">
                <a:solidFill>
                  <a:srgbClr val="D81E06"/>
                </a:solidFill>
                <a:latin typeface="Noto Sans SC"/>
                <a:ea typeface="Noto Sans SC"/>
                <a:cs typeface="Noto Sans SC"/>
                <a:sym typeface="Noto Sans SC"/>
              </a:rPr>
              <a:t>“</a:t>
            </a:r>
            <a:r>
              <a:rPr lang="en-US" sz="1600" b="1" dirty="0" err="1">
                <a:solidFill>
                  <a:srgbClr val="D81E06"/>
                </a:solidFill>
                <a:latin typeface="Noto Sans SC"/>
                <a:ea typeface="Noto Sans SC"/>
                <a:cs typeface="Noto Sans SC"/>
                <a:sym typeface="Noto Sans SC"/>
              </a:rPr>
              <a:t>時代在變，但考驗從未缺席</a:t>
            </a:r>
            <a:r>
              <a:rPr lang="en-US" sz="1600" b="1" dirty="0">
                <a:solidFill>
                  <a:srgbClr val="D81E06"/>
                </a:solidFill>
                <a:latin typeface="Noto Sans SC"/>
                <a:ea typeface="Noto Sans SC"/>
                <a:cs typeface="Noto Sans SC"/>
                <a:sym typeface="Noto Sans SC"/>
              </a:rPr>
              <a:t>。”</a:t>
            </a:r>
            <a:br>
              <a:rPr lang="en-US" sz="1600" dirty="0">
                <a:solidFill>
                  <a:srgbClr val="1F2329"/>
                </a:solidFill>
                <a:latin typeface="Noto Sans SC"/>
                <a:ea typeface="Noto Sans SC"/>
                <a:cs typeface="Noto Sans SC"/>
                <a:sym typeface="Noto Sans SC"/>
              </a:rPr>
            </a:br>
            <a:r>
              <a:rPr lang="en-US" sz="1600" dirty="0" err="1">
                <a:solidFill>
                  <a:srgbClr val="555555"/>
                </a:solidFill>
                <a:latin typeface="Noto Sans SC"/>
                <a:ea typeface="Noto Sans SC"/>
                <a:cs typeface="Noto Sans SC"/>
                <a:sym typeface="Noto Sans SC"/>
              </a:rPr>
              <a:t>這不僅是歷史的迴響，更是當下每個人需要直面的真實命題</a:t>
            </a:r>
            <a:r>
              <a:rPr lang="en-US" sz="1600" dirty="0">
                <a:solidFill>
                  <a:srgbClr val="555555"/>
                </a:solidFill>
                <a:latin typeface="Noto Sans SC"/>
                <a:ea typeface="Noto Sans SC"/>
                <a:cs typeface="Noto Sans SC"/>
                <a:sym typeface="Noto Sans SC"/>
              </a:rPr>
              <a:t>。</a:t>
            </a:r>
            <a:endParaRPr lang="en-US" sz="1600" dirty="0"/>
          </a:p>
        </p:txBody>
      </p:sp>
      <p:sp>
        <p:nvSpPr>
          <p:cNvPr id="7" name="文字方塊 6">
            <a:extLst>
              <a:ext uri="{FF2B5EF4-FFF2-40B4-BE49-F238E27FC236}">
                <a16:creationId xmlns:a16="http://schemas.microsoft.com/office/drawing/2014/main" id="{0A8453E5-3063-E3F7-734F-98AC5358EFC1}"/>
              </a:ext>
            </a:extLst>
          </p:cNvPr>
          <p:cNvSpPr txBox="1"/>
          <p:nvPr/>
        </p:nvSpPr>
        <p:spPr>
          <a:xfrm>
            <a:off x="404914" y="226938"/>
            <a:ext cx="4754394" cy="369332"/>
          </a:xfrm>
          <a:prstGeom prst="rect">
            <a:avLst/>
          </a:prstGeom>
          <a:noFill/>
        </p:spPr>
        <p:txBody>
          <a:bodyPr wrap="square">
            <a:spAutoFit/>
          </a:bodyPr>
          <a:lstStyle/>
          <a:p>
            <a:r>
              <a:rPr lang="pt-BR" altLang="zh-MO" dirty="0"/>
              <a:t>Cada Geração Tem a Sua Própria “Longa Marcha”</a:t>
            </a:r>
            <a:endParaRPr lang="zh-MO" altLang="en-US" dirty="0"/>
          </a:p>
        </p:txBody>
      </p:sp>
      <p:sp>
        <p:nvSpPr>
          <p:cNvPr id="9" name="文字方塊 8">
            <a:extLst>
              <a:ext uri="{FF2B5EF4-FFF2-40B4-BE49-F238E27FC236}">
                <a16:creationId xmlns:a16="http://schemas.microsoft.com/office/drawing/2014/main" id="{7F586695-3DEE-6A73-4B00-B678A647A362}"/>
              </a:ext>
            </a:extLst>
          </p:cNvPr>
          <p:cNvSpPr txBox="1"/>
          <p:nvPr/>
        </p:nvSpPr>
        <p:spPr>
          <a:xfrm>
            <a:off x="517998" y="1505438"/>
            <a:ext cx="2264113" cy="369332"/>
          </a:xfrm>
          <a:prstGeom prst="rect">
            <a:avLst/>
          </a:prstGeom>
          <a:noFill/>
        </p:spPr>
        <p:txBody>
          <a:bodyPr wrap="square">
            <a:spAutoFit/>
          </a:bodyPr>
          <a:lstStyle/>
          <a:p>
            <a:r>
              <a:rPr lang="zh-MO" altLang="en-US" dirty="0"/>
              <a:t>Reflectir em Conjunto</a:t>
            </a:r>
          </a:p>
        </p:txBody>
      </p:sp>
      <p:sp>
        <p:nvSpPr>
          <p:cNvPr id="11" name="文字方塊 10">
            <a:extLst>
              <a:ext uri="{FF2B5EF4-FFF2-40B4-BE49-F238E27FC236}">
                <a16:creationId xmlns:a16="http://schemas.microsoft.com/office/drawing/2014/main" id="{6F72CF5F-FC7A-23FD-C6F6-7AEC901E1F27}"/>
              </a:ext>
            </a:extLst>
          </p:cNvPr>
          <p:cNvSpPr txBox="1"/>
          <p:nvPr/>
        </p:nvSpPr>
        <p:spPr>
          <a:xfrm>
            <a:off x="5609534" y="3972088"/>
            <a:ext cx="5905177" cy="2631490"/>
          </a:xfrm>
          <a:prstGeom prst="rect">
            <a:avLst/>
          </a:prstGeom>
          <a:noFill/>
        </p:spPr>
        <p:txBody>
          <a:bodyPr wrap="square">
            <a:spAutoFit/>
          </a:bodyPr>
          <a:lstStyle/>
          <a:p>
            <a:r>
              <a:rPr lang="zh-MO" altLang="en-US" sz="1500" dirty="0"/>
              <a:t>A fumaça da Longa Marcha há muito que se dissipou, e distam já 90 anos desses anos gloriosos. Quando olhamos para trás a partir do ponto de viragem desta nova era, que ensinamentos vivos reserva ainda esta força espiritual, que atravessa o tempo e o espaço, para nós nos dias de hoje — em particular para os jovens estudantes? E como nos orienta a percorrer o nosso caminho presente?</a:t>
            </a:r>
          </a:p>
          <a:p>
            <a:endParaRPr lang="zh-MO" altLang="en-US" sz="1500" dirty="0"/>
          </a:p>
          <a:p>
            <a:r>
              <a:rPr lang="zh-MO" altLang="en-US" sz="1500" dirty="0">
                <a:solidFill>
                  <a:srgbClr val="FF0000"/>
                </a:solidFill>
              </a:rPr>
              <a:t>“Os tempos mudam, mas as provações nunca estão ausentes.”</a:t>
            </a:r>
          </a:p>
          <a:p>
            <a:endParaRPr lang="zh-MO" altLang="en-US" sz="1500" dirty="0">
              <a:solidFill>
                <a:srgbClr val="FF0000"/>
              </a:solidFill>
            </a:endParaRPr>
          </a:p>
          <a:p>
            <a:r>
              <a:rPr lang="zh-MO" altLang="en-US" sz="1500" dirty="0"/>
              <a:t>Isto não é apenas um eco da história, mas sim uma questão real que cada um de nós precisa de enfrentar no presente.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EB2D4-B309-64CE-E8A8-D80D0A22984E}"/>
            </a:ext>
          </a:extLst>
        </p:cNvPr>
        <p:cNvGrpSpPr/>
        <p:nvPr/>
      </p:nvGrpSpPr>
      <p:grpSpPr>
        <a:xfrm>
          <a:off x="0" y="0"/>
          <a:ext cx="0" cy="0"/>
          <a:chOff x="0" y="0"/>
          <a:chExt cx="0" cy="0"/>
        </a:xfrm>
      </p:grpSpPr>
      <p:sp>
        <p:nvSpPr>
          <p:cNvPr id="3" name="AutoShape 3">
            <a:extLst>
              <a:ext uri="{FF2B5EF4-FFF2-40B4-BE49-F238E27FC236}">
                <a16:creationId xmlns:a16="http://schemas.microsoft.com/office/drawing/2014/main" id="{5A4301DF-DC1D-855B-27A5-D8A9ABB16157}"/>
              </a:ext>
            </a:extLst>
          </p:cNvPr>
          <p:cNvSpPr/>
          <p:nvPr/>
        </p:nvSpPr>
        <p:spPr>
          <a:xfrm>
            <a:off x="640724" y="658795"/>
            <a:ext cx="10910551" cy="403201"/>
          </a:xfrm>
          <a:prstGeom prst="rect">
            <a:avLst/>
          </a:prstGeom>
          <a:noFill/>
          <a:ln w="12700" cap="flat" cmpd="sng">
            <a:noFill/>
            <a:prstDash val="solid"/>
            <a:round/>
          </a:ln>
        </p:spPr>
        <p:txBody>
          <a:bodyPr vert="horz" wrap="square" lIns="0" tIns="0" rIns="0" bIns="0" rtlCol="0" anchor="t" anchorCtr="0"/>
          <a:lstStyle/>
          <a:p>
            <a:pPr>
              <a:lnSpc>
                <a:spcPct val="108000"/>
              </a:lnSpc>
              <a:defRPr/>
            </a:pPr>
            <a:r>
              <a:rPr lang="pt-BR" altLang="zh-MO" sz="2200" b="1" dirty="0">
                <a:solidFill>
                  <a:srgbClr val="FF0000"/>
                </a:solidFill>
                <a:latin typeface="Noto Sans HK" panose="020B0200000000000000" pitchFamily="34" charset="-120"/>
                <a:ea typeface="Noto Sans HK" panose="020B0200000000000000" pitchFamily="34" charset="-120"/>
              </a:rPr>
              <a:t>Finais da Dinastia Qing e Início da República: Crise Profunda e a Busca de Saídas </a:t>
            </a:r>
            <a:endParaRPr lang="en-US" sz="2200" b="1" dirty="0">
              <a:solidFill>
                <a:srgbClr val="FF0000"/>
              </a:solidFill>
              <a:latin typeface="Noto Sans HK" panose="020B0200000000000000" pitchFamily="34" charset="-120"/>
              <a:ea typeface="Noto Sans HK" panose="020B0200000000000000" pitchFamily="34" charset="-120"/>
            </a:endParaRPr>
          </a:p>
        </p:txBody>
      </p:sp>
      <p:sp>
        <p:nvSpPr>
          <p:cNvPr id="5" name="AutoShape 5">
            <a:extLst>
              <a:ext uri="{FF2B5EF4-FFF2-40B4-BE49-F238E27FC236}">
                <a16:creationId xmlns:a16="http://schemas.microsoft.com/office/drawing/2014/main" id="{7D90F106-8E28-CB85-E4FC-F4E288F50D51}"/>
              </a:ext>
            </a:extLst>
          </p:cNvPr>
          <p:cNvSpPr/>
          <p:nvPr/>
        </p:nvSpPr>
        <p:spPr>
          <a:xfrm>
            <a:off x="803980" y="2520009"/>
            <a:ext cx="5040019" cy="403201"/>
          </a:xfrm>
          <a:prstGeom prst="rect">
            <a:avLst/>
          </a:prstGeom>
          <a:noFill/>
          <a:ln w="12700" cap="flat" cmpd="sng">
            <a:noFill/>
            <a:prstDash val="solid"/>
            <a:round/>
          </a:ln>
        </p:spPr>
        <p:txBody>
          <a:bodyPr vert="horz" wrap="square" lIns="0" tIns="0" rIns="0" bIns="0" rtlCol="0" anchor="ctr" anchorCtr="0"/>
          <a:lstStyle/>
          <a:p>
            <a:pPr>
              <a:defRPr/>
            </a:pPr>
            <a:endParaRPr lang="en-US" sz="1091" dirty="0"/>
          </a:p>
        </p:txBody>
      </p:sp>
      <p:pic>
        <p:nvPicPr>
          <p:cNvPr id="10" name="Picture 10">
            <a:extLst>
              <a:ext uri="{FF2B5EF4-FFF2-40B4-BE49-F238E27FC236}">
                <a16:creationId xmlns:a16="http://schemas.microsoft.com/office/drawing/2014/main" id="{AAAF80BA-E43B-6534-6395-E2E208DA4AA0}"/>
              </a:ext>
            </a:extLst>
          </p:cNvPr>
          <p:cNvPicPr>
            <a:picLocks noChangeAspect="1"/>
          </p:cNvPicPr>
          <p:nvPr/>
        </p:nvPicPr>
        <p:blipFill>
          <a:blip r:embed="rId3"/>
          <a:srcRect l="241" r="241"/>
          <a:stretch>
            <a:fillRect/>
          </a:stretch>
        </p:blipFill>
        <p:spPr>
          <a:xfrm>
            <a:off x="2867321" y="1197004"/>
            <a:ext cx="6457358" cy="3587420"/>
          </a:xfrm>
          <a:prstGeom prst="rect">
            <a:avLst/>
          </a:prstGeom>
          <a:noFill/>
          <a:ln w="25400" cap="flat" cmpd="sng">
            <a:noFill/>
            <a:prstDash val="solid"/>
            <a:round/>
          </a:ln>
        </p:spPr>
      </p:pic>
      <p:sp>
        <p:nvSpPr>
          <p:cNvPr id="11" name="AutoShape 11">
            <a:extLst>
              <a:ext uri="{FF2B5EF4-FFF2-40B4-BE49-F238E27FC236}">
                <a16:creationId xmlns:a16="http://schemas.microsoft.com/office/drawing/2014/main" id="{76EA6527-291F-3703-8A24-F059515B200A}"/>
              </a:ext>
            </a:extLst>
          </p:cNvPr>
          <p:cNvSpPr/>
          <p:nvPr/>
        </p:nvSpPr>
        <p:spPr>
          <a:xfrm>
            <a:off x="7056670" y="5283085"/>
            <a:ext cx="4536017" cy="1008004"/>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400" b="1" dirty="0">
                <a:solidFill>
                  <a:srgbClr val="FF0000"/>
                </a:solidFill>
                <a:latin typeface="Noto Sans HK" panose="020B0200000000000000" pitchFamily="34" charset="-120"/>
                <a:ea typeface="Noto Sans HK" panose="020B0200000000000000" pitchFamily="34" charset="-120"/>
              </a:rPr>
              <a:t>Registo Histórico: A Humilhação da Guerra do Ópio</a:t>
            </a:r>
            <a:endParaRPr lang="en-US" sz="1400" b="1" dirty="0">
              <a:solidFill>
                <a:srgbClr val="FF0000"/>
              </a:solidFill>
              <a:latin typeface="Noto Sans HK" panose="020B0200000000000000" pitchFamily="34" charset="-120"/>
              <a:ea typeface="Noto Sans HK" panose="020B0200000000000000" pitchFamily="34" charset="-120"/>
            </a:endParaRPr>
          </a:p>
          <a:p>
            <a:pPr>
              <a:lnSpc>
                <a:spcPct val="117000"/>
              </a:lnSpc>
            </a:pPr>
            <a:r>
              <a:rPr lang="pt-BR" altLang="zh-MO" sz="1200" dirty="0">
                <a:latin typeface="Noto Sans HK" panose="020B0200000000000000" pitchFamily="34" charset="-120"/>
                <a:ea typeface="Noto Sans HK" panose="020B0200000000000000" pitchFamily="34" charset="-120"/>
              </a:rPr>
              <a:t>Esta cena histórica regista o momento em que as potências ocidentais forçaram a abertura das portas da China através de navios de guerra e canhões. Representa não apenas a derrota numa guerra, mas assinala também o agravar dos sofrimentos da nação, fazendo soar por toda a China o brado de salvar a pátria da ruína e lutar pela sobrevivência.</a:t>
            </a:r>
            <a:endParaRPr lang="en-US" sz="1200" dirty="0">
              <a:solidFill>
                <a:srgbClr val="374151"/>
              </a:solidFill>
              <a:latin typeface="Noto Sans HK" panose="020B0200000000000000" pitchFamily="34" charset="-120"/>
              <a:ea typeface="Noto Sans HK" panose="020B0200000000000000" pitchFamily="34" charset="-120"/>
              <a:cs typeface="Noto Sans SC"/>
              <a:sym typeface="Noto Sans SC"/>
            </a:endParaRPr>
          </a:p>
        </p:txBody>
      </p:sp>
    </p:spTree>
    <p:extLst>
      <p:ext uri="{BB962C8B-B14F-4D97-AF65-F5344CB8AC3E}">
        <p14:creationId xmlns:p14="http://schemas.microsoft.com/office/powerpoint/2010/main" val="20282057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EF72D-DE8C-C358-BDD5-1E2446B2B0A2}"/>
            </a:ext>
          </a:extLst>
        </p:cNvPr>
        <p:cNvGrpSpPr/>
        <p:nvPr/>
      </p:nvGrpSpPr>
      <p:grpSpPr>
        <a:xfrm>
          <a:off x="0" y="0"/>
          <a:ext cx="0" cy="0"/>
          <a:chOff x="0" y="0"/>
          <a:chExt cx="0" cy="0"/>
        </a:xfrm>
      </p:grpSpPr>
      <p:sp>
        <p:nvSpPr>
          <p:cNvPr id="3" name="AutoShape 3">
            <a:extLst>
              <a:ext uri="{FF2B5EF4-FFF2-40B4-BE49-F238E27FC236}">
                <a16:creationId xmlns:a16="http://schemas.microsoft.com/office/drawing/2014/main" id="{927FEE32-DCB9-1DC9-20D5-69408CF44104}"/>
              </a:ext>
            </a:extLst>
          </p:cNvPr>
          <p:cNvSpPr/>
          <p:nvPr/>
        </p:nvSpPr>
        <p:spPr>
          <a:xfrm>
            <a:off x="803981" y="630002"/>
            <a:ext cx="10584039" cy="5670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en-US" sz="3175" b="1" dirty="0" err="1">
                <a:solidFill>
                  <a:srgbClr val="D81E06"/>
                </a:solidFill>
                <a:latin typeface="Noto Sans SC"/>
                <a:ea typeface="Noto Sans SC"/>
                <a:cs typeface="Noto Sans SC"/>
                <a:sym typeface="Noto Sans SC"/>
              </a:rPr>
              <a:t>每一代人都有自己的“長征</a:t>
            </a:r>
            <a:r>
              <a:rPr lang="en-US" sz="3175" b="1" dirty="0">
                <a:solidFill>
                  <a:srgbClr val="D81E06"/>
                </a:solidFill>
                <a:latin typeface="Noto Sans SC"/>
                <a:ea typeface="Noto Sans SC"/>
                <a:cs typeface="Noto Sans SC"/>
                <a:sym typeface="Noto Sans SC"/>
              </a:rPr>
              <a:t>”</a:t>
            </a:r>
            <a:endParaRPr lang="en-US" sz="1091" dirty="0"/>
          </a:p>
        </p:txBody>
      </p:sp>
      <p:cxnSp>
        <p:nvCxnSpPr>
          <p:cNvPr id="7" name="Connector 7">
            <a:extLst>
              <a:ext uri="{FF2B5EF4-FFF2-40B4-BE49-F238E27FC236}">
                <a16:creationId xmlns:a16="http://schemas.microsoft.com/office/drawing/2014/main" id="{1B372A10-27D9-6BCC-ECDB-8699EE47A681}"/>
              </a:ext>
            </a:extLst>
          </p:cNvPr>
          <p:cNvCxnSpPr/>
          <p:nvPr/>
        </p:nvCxnSpPr>
        <p:spPr>
          <a:xfrm rot="5388540">
            <a:off x="4205993" y="3899725"/>
            <a:ext cx="3780014" cy="12600"/>
          </a:xfrm>
          <a:prstGeom prst="straightConnector1">
            <a:avLst/>
          </a:prstGeom>
          <a:solidFill>
            <a:srgbClr val="DEE0E3">
              <a:alpha val="100000"/>
            </a:srgbClr>
          </a:solidFill>
          <a:ln w="12700" cap="flat" cmpd="sng">
            <a:solidFill>
              <a:srgbClr val="D81E06">
                <a:alpha val="30000"/>
              </a:srgbClr>
            </a:solidFill>
            <a:prstDash val="solid"/>
            <a:round/>
            <a:headEnd type="none" w="med" len="med"/>
            <a:tailEnd type="none" w="med" len="med"/>
          </a:ln>
        </p:spPr>
      </p:cxnSp>
      <p:sp>
        <p:nvSpPr>
          <p:cNvPr id="10" name="AutoShape 10">
            <a:extLst>
              <a:ext uri="{FF2B5EF4-FFF2-40B4-BE49-F238E27FC236}">
                <a16:creationId xmlns:a16="http://schemas.microsoft.com/office/drawing/2014/main" id="{CA66DAA6-B5A0-9E42-1A45-2F2B6BFADE75}"/>
              </a:ext>
            </a:extLst>
          </p:cNvPr>
          <p:cNvSpPr/>
          <p:nvPr/>
        </p:nvSpPr>
        <p:spPr>
          <a:xfrm>
            <a:off x="519674" y="2204841"/>
            <a:ext cx="100800" cy="100800"/>
          </a:xfrm>
          <a:prstGeom prst="roundRect">
            <a:avLst>
              <a:gd name="adj" fmla="val 0"/>
            </a:avLst>
          </a:prstGeom>
          <a:solidFill>
            <a:srgbClr val="D81E06">
              <a:alpha val="100000"/>
            </a:srgbClr>
          </a:solidFill>
          <a:ln w="25400" cap="flat" cmpd="sng">
            <a:noFill/>
            <a:prstDash val="solid"/>
            <a:round/>
          </a:ln>
        </p:spPr>
        <p:txBody>
          <a:bodyPr vert="horz" wrap="square" lIns="63000" tIns="63000" rIns="63000" bIns="63000" rtlCol="0" anchor="ctr"/>
          <a:lstStyle/>
          <a:p>
            <a:pPr algn="ctr">
              <a:defRPr/>
            </a:pPr>
            <a:endParaRPr sz="1786"/>
          </a:p>
        </p:txBody>
      </p:sp>
      <p:sp>
        <p:nvSpPr>
          <p:cNvPr id="11" name="AutoShape 11">
            <a:extLst>
              <a:ext uri="{FF2B5EF4-FFF2-40B4-BE49-F238E27FC236}">
                <a16:creationId xmlns:a16="http://schemas.microsoft.com/office/drawing/2014/main" id="{A840398D-E3A2-98B1-1455-C98B61B614B1}"/>
              </a:ext>
            </a:extLst>
          </p:cNvPr>
          <p:cNvSpPr/>
          <p:nvPr/>
        </p:nvSpPr>
        <p:spPr>
          <a:xfrm>
            <a:off x="803981" y="1990641"/>
            <a:ext cx="4662017" cy="1517114"/>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600" b="1" dirty="0" err="1">
                <a:solidFill>
                  <a:srgbClr val="141414"/>
                </a:solidFill>
                <a:latin typeface="Noto Sans SC"/>
                <a:ea typeface="Noto Sans SC"/>
                <a:cs typeface="Noto Sans SC"/>
                <a:sym typeface="Noto Sans SC"/>
              </a:rPr>
              <a:t>新長征，新挑戰</a:t>
            </a:r>
            <a:br>
              <a:rPr lang="en-US" sz="1600" dirty="0">
                <a:solidFill>
                  <a:srgbClr val="1F2329"/>
                </a:solidFill>
                <a:latin typeface="Noto Sans SC"/>
                <a:ea typeface="Noto Sans SC"/>
                <a:cs typeface="Noto Sans SC"/>
                <a:sym typeface="Noto Sans SC"/>
              </a:rPr>
            </a:br>
            <a:r>
              <a:rPr lang="zh-TW" altLang="en-US" sz="1600" dirty="0">
                <a:solidFill>
                  <a:srgbClr val="3C3C3C"/>
                </a:solidFill>
                <a:latin typeface="Noto Sans SC"/>
                <a:ea typeface="Noto Sans SC"/>
                <a:cs typeface="Noto Sans SC"/>
                <a:sym typeface="Noto Sans SC"/>
              </a:rPr>
              <a:t>在新</a:t>
            </a:r>
            <a:r>
              <a:rPr lang="en-US" sz="1600" dirty="0" err="1">
                <a:solidFill>
                  <a:srgbClr val="3C3C3C"/>
                </a:solidFill>
                <a:latin typeface="Noto Sans SC"/>
                <a:ea typeface="Noto Sans SC"/>
                <a:cs typeface="Noto Sans SC"/>
                <a:sym typeface="Noto Sans SC"/>
              </a:rPr>
              <a:t>時代沒有雪山草地，但仍有</a:t>
            </a:r>
            <a:r>
              <a:rPr lang="zh-TW" altLang="en-US" sz="1600" dirty="0">
                <a:solidFill>
                  <a:srgbClr val="3C3C3C"/>
                </a:solidFill>
                <a:latin typeface="Noto Sans SC"/>
                <a:ea typeface="Noto Sans SC"/>
                <a:cs typeface="Noto Sans SC"/>
                <a:sym typeface="Noto Sans SC"/>
              </a:rPr>
              <a:t>科技革新</a:t>
            </a:r>
            <a:r>
              <a:rPr lang="en-US" sz="1600" dirty="0">
                <a:solidFill>
                  <a:srgbClr val="3C3C3C"/>
                </a:solidFill>
                <a:latin typeface="Noto Sans SC"/>
                <a:ea typeface="Noto Sans SC"/>
                <a:cs typeface="Noto Sans SC"/>
                <a:sym typeface="Noto Sans SC"/>
              </a:rPr>
              <a:t>、</a:t>
            </a:r>
            <a:r>
              <a:rPr lang="zh-TW" altLang="en-US" sz="1600" dirty="0">
                <a:solidFill>
                  <a:srgbClr val="3C3C3C"/>
                </a:solidFill>
                <a:latin typeface="Noto Sans SC"/>
                <a:ea typeface="Noto Sans SC"/>
                <a:cs typeface="Noto Sans SC"/>
                <a:sym typeface="Noto Sans SC"/>
              </a:rPr>
              <a:t>地緣政治等等</a:t>
            </a:r>
            <a:r>
              <a:rPr lang="en-US" altLang="zh-TW" sz="1600" dirty="0">
                <a:solidFill>
                  <a:srgbClr val="3C3C3C"/>
                </a:solidFill>
                <a:latin typeface="Noto Sans SC"/>
                <a:ea typeface="Noto Sans SC"/>
                <a:cs typeface="Noto Sans SC"/>
                <a:sym typeface="Noto Sans SC"/>
              </a:rPr>
              <a:t>…</a:t>
            </a:r>
            <a:r>
              <a:rPr lang="en-US" sz="1600" dirty="0" err="1">
                <a:solidFill>
                  <a:srgbClr val="3C3C3C"/>
                </a:solidFill>
                <a:latin typeface="Noto Sans SC"/>
                <a:ea typeface="Noto Sans SC"/>
                <a:cs typeface="Noto Sans SC"/>
                <a:sym typeface="Noto Sans SC"/>
              </a:rPr>
              <a:t>我們今天所面對的每一個難題、每一次抉擇，正是屬於這一代人必須去完成的“新長征</a:t>
            </a:r>
            <a:r>
              <a:rPr lang="en-US" sz="1600" dirty="0">
                <a:solidFill>
                  <a:srgbClr val="3C3C3C"/>
                </a:solidFill>
                <a:latin typeface="Noto Sans SC"/>
                <a:ea typeface="Noto Sans SC"/>
                <a:cs typeface="Noto Sans SC"/>
                <a:sym typeface="Noto Sans SC"/>
              </a:rPr>
              <a:t>”。</a:t>
            </a:r>
            <a:endParaRPr lang="en-US" sz="1600" dirty="0"/>
          </a:p>
        </p:txBody>
      </p:sp>
      <p:sp>
        <p:nvSpPr>
          <p:cNvPr id="12" name="AutoShape 12">
            <a:extLst>
              <a:ext uri="{FF2B5EF4-FFF2-40B4-BE49-F238E27FC236}">
                <a16:creationId xmlns:a16="http://schemas.microsoft.com/office/drawing/2014/main" id="{09523D1F-FBAD-AEC5-BDDE-53CCA2504283}"/>
              </a:ext>
            </a:extLst>
          </p:cNvPr>
          <p:cNvSpPr/>
          <p:nvPr/>
        </p:nvSpPr>
        <p:spPr>
          <a:xfrm>
            <a:off x="6442715" y="2305641"/>
            <a:ext cx="100800" cy="100800"/>
          </a:xfrm>
          <a:prstGeom prst="roundRect">
            <a:avLst>
              <a:gd name="adj" fmla="val 0"/>
            </a:avLst>
          </a:prstGeom>
          <a:solidFill>
            <a:srgbClr val="D81E06">
              <a:alpha val="100000"/>
            </a:srgbClr>
          </a:solidFill>
          <a:ln w="25400" cap="flat" cmpd="sng">
            <a:noFill/>
            <a:prstDash val="solid"/>
            <a:round/>
          </a:ln>
        </p:spPr>
        <p:txBody>
          <a:bodyPr vert="horz" wrap="square" lIns="63000" tIns="63000" rIns="63000" bIns="63000" rtlCol="0" anchor="ctr"/>
          <a:lstStyle/>
          <a:p>
            <a:pPr algn="ctr">
              <a:defRPr/>
            </a:pPr>
            <a:endParaRPr sz="1786"/>
          </a:p>
        </p:txBody>
      </p:sp>
      <p:sp>
        <p:nvSpPr>
          <p:cNvPr id="13" name="AutoShape 13">
            <a:extLst>
              <a:ext uri="{FF2B5EF4-FFF2-40B4-BE49-F238E27FC236}">
                <a16:creationId xmlns:a16="http://schemas.microsoft.com/office/drawing/2014/main" id="{9361E350-B242-B9DE-B978-2CA5FAB7C1EC}"/>
              </a:ext>
            </a:extLst>
          </p:cNvPr>
          <p:cNvSpPr/>
          <p:nvPr/>
        </p:nvSpPr>
        <p:spPr>
          <a:xfrm>
            <a:off x="6726002" y="2305641"/>
            <a:ext cx="4662017" cy="1008004"/>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en-US" sz="1600" b="1" dirty="0" err="1">
                <a:solidFill>
                  <a:srgbClr val="141414"/>
                </a:solidFill>
                <a:latin typeface="Noto Sans SC"/>
                <a:ea typeface="Noto Sans SC"/>
                <a:cs typeface="Noto Sans SC"/>
                <a:sym typeface="Noto Sans SC"/>
              </a:rPr>
              <a:t>青年當承，知行合一</a:t>
            </a:r>
            <a:br>
              <a:rPr lang="en-US" sz="1600" dirty="0">
                <a:solidFill>
                  <a:srgbClr val="1F2329"/>
                </a:solidFill>
                <a:latin typeface="Noto Sans SC"/>
                <a:ea typeface="Noto Sans SC"/>
                <a:cs typeface="Noto Sans SC"/>
                <a:sym typeface="Noto Sans SC"/>
              </a:rPr>
            </a:br>
            <a:r>
              <a:rPr lang="en-US" sz="1600" dirty="0" err="1">
                <a:solidFill>
                  <a:srgbClr val="3C3C3C"/>
                </a:solidFill>
                <a:latin typeface="Noto Sans SC"/>
                <a:ea typeface="Noto Sans SC"/>
                <a:cs typeface="Noto Sans SC"/>
                <a:sym typeface="Noto Sans SC"/>
              </a:rPr>
              <a:t>讀懂長征，就是讀懂信仰的力量。青年一代當接過精神火炬，以堅定信念立身，以頑強意志克難，用腳踏實地的行動續寫新時代的長征答卷</a:t>
            </a:r>
            <a:r>
              <a:rPr lang="en-US" sz="1389" dirty="0">
                <a:solidFill>
                  <a:srgbClr val="3C3C3C"/>
                </a:solidFill>
                <a:latin typeface="Noto Sans SC"/>
                <a:ea typeface="Noto Sans SC"/>
                <a:cs typeface="Noto Sans SC"/>
                <a:sym typeface="Noto Sans SC"/>
              </a:rPr>
              <a:t>。</a:t>
            </a:r>
            <a:endParaRPr lang="en-US" sz="1091" dirty="0"/>
          </a:p>
        </p:txBody>
      </p:sp>
      <p:sp>
        <p:nvSpPr>
          <p:cNvPr id="2" name="文字方塊 1">
            <a:extLst>
              <a:ext uri="{FF2B5EF4-FFF2-40B4-BE49-F238E27FC236}">
                <a16:creationId xmlns:a16="http://schemas.microsoft.com/office/drawing/2014/main" id="{BD7B75AC-CCEC-6D72-C753-92EE7ADAF80C}"/>
              </a:ext>
            </a:extLst>
          </p:cNvPr>
          <p:cNvSpPr txBox="1"/>
          <p:nvPr/>
        </p:nvSpPr>
        <p:spPr>
          <a:xfrm>
            <a:off x="404914" y="226938"/>
            <a:ext cx="4754394" cy="369332"/>
          </a:xfrm>
          <a:prstGeom prst="rect">
            <a:avLst/>
          </a:prstGeom>
          <a:noFill/>
        </p:spPr>
        <p:txBody>
          <a:bodyPr wrap="square">
            <a:spAutoFit/>
          </a:bodyPr>
          <a:lstStyle/>
          <a:p>
            <a:r>
              <a:rPr lang="pt-BR" altLang="zh-MO" dirty="0"/>
              <a:t>Cada Geração Tem a Sua Própria “Longa Marcha”</a:t>
            </a:r>
            <a:endParaRPr lang="zh-MO" altLang="en-US" dirty="0"/>
          </a:p>
        </p:txBody>
      </p:sp>
      <p:sp>
        <p:nvSpPr>
          <p:cNvPr id="5" name="文字方塊 4">
            <a:extLst>
              <a:ext uri="{FF2B5EF4-FFF2-40B4-BE49-F238E27FC236}">
                <a16:creationId xmlns:a16="http://schemas.microsoft.com/office/drawing/2014/main" id="{00E4D69A-68DE-C7C7-8670-6919A2FA990B}"/>
              </a:ext>
            </a:extLst>
          </p:cNvPr>
          <p:cNvSpPr txBox="1"/>
          <p:nvPr/>
        </p:nvSpPr>
        <p:spPr>
          <a:xfrm>
            <a:off x="348337" y="3527996"/>
            <a:ext cx="5224542" cy="2031325"/>
          </a:xfrm>
          <a:prstGeom prst="rect">
            <a:avLst/>
          </a:prstGeom>
          <a:noFill/>
        </p:spPr>
        <p:txBody>
          <a:bodyPr wrap="square">
            <a:spAutoFit/>
          </a:bodyPr>
          <a:lstStyle/>
          <a:p>
            <a:r>
              <a:rPr lang="zh-MO" altLang="en-US" dirty="0"/>
              <a:t>• Uma Nova Longa Marcha, Novos Desafios</a:t>
            </a:r>
          </a:p>
          <a:p>
            <a:r>
              <a:rPr lang="zh-MO" altLang="en-US" dirty="0"/>
              <a:t>Na nova era, já não existem montanhas de neve nem pântanos desolados, contudo, persistem a inovação tecnológica, a geopolítica, entre outros desafios... Cada problema e cada escolha que enfrentamos hoje constituem, precisamente, a “Nova Longa Marcha” que esta geração tem de cumprir.</a:t>
            </a:r>
          </a:p>
        </p:txBody>
      </p:sp>
      <p:sp>
        <p:nvSpPr>
          <p:cNvPr id="8" name="文字方塊 7">
            <a:extLst>
              <a:ext uri="{FF2B5EF4-FFF2-40B4-BE49-F238E27FC236}">
                <a16:creationId xmlns:a16="http://schemas.microsoft.com/office/drawing/2014/main" id="{C045486E-0D14-1C4E-9EBC-8C49606F2BB6}"/>
              </a:ext>
            </a:extLst>
          </p:cNvPr>
          <p:cNvSpPr txBox="1"/>
          <p:nvPr/>
        </p:nvSpPr>
        <p:spPr>
          <a:xfrm>
            <a:off x="6442715" y="3557526"/>
            <a:ext cx="5135916" cy="2308324"/>
          </a:xfrm>
          <a:prstGeom prst="rect">
            <a:avLst/>
          </a:prstGeom>
          <a:noFill/>
        </p:spPr>
        <p:txBody>
          <a:bodyPr wrap="square">
            <a:spAutoFit/>
          </a:bodyPr>
          <a:lstStyle/>
          <a:p>
            <a:r>
              <a:rPr lang="zh-MO" altLang="en-US" dirty="0"/>
              <a:t>• A Juventude Deve Assumir a Responsabilidade e Unir o Saber à Acção</a:t>
            </a:r>
          </a:p>
          <a:p>
            <a:r>
              <a:rPr lang="zh-MO" altLang="en-US" dirty="0"/>
              <a:t>Compreender a Longa Marcha é compreender a força da fé. A geração jovem deve receber a tocha espiritual, alicerçar-se numa convicção firme, superar as dificuldades com uma vontade inquebrantável e, através de acções pragmáticas, continuar a redigir a resposta para a Longa Marcha da nova era.</a:t>
            </a:r>
          </a:p>
        </p:txBody>
      </p:sp>
    </p:spTree>
    <p:extLst>
      <p:ext uri="{BB962C8B-B14F-4D97-AF65-F5344CB8AC3E}">
        <p14:creationId xmlns:p14="http://schemas.microsoft.com/office/powerpoint/2010/main" val="9408184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pic>
        <p:nvPicPr>
          <p:cNvPr id="2" name="Image 0"/>
          <p:cNvPicPr>
            <a:picLocks noChangeAspect="1"/>
          </p:cNvPicPr>
          <p:nvPr/>
        </p:nvPicPr>
        <p:blipFill>
          <a:blip r:embed="rId3"/>
          <a:srcRect/>
          <a:stretch/>
        </p:blipFill>
        <p:spPr>
          <a:xfrm>
            <a:off x="0" y="1994"/>
            <a:ext cx="12191695" cy="6800679"/>
          </a:xfrm>
          <a:prstGeom prst="rect">
            <a:avLst/>
          </a:prstGeom>
        </p:spPr>
      </p:pic>
      <p:sp>
        <p:nvSpPr>
          <p:cNvPr id="3" name="Text 0"/>
          <p:cNvSpPr/>
          <p:nvPr/>
        </p:nvSpPr>
        <p:spPr>
          <a:xfrm>
            <a:off x="2445781" y="683497"/>
            <a:ext cx="7643489" cy="660129"/>
          </a:xfrm>
          <a:prstGeom prst="rect">
            <a:avLst/>
          </a:prstGeom>
          <a:noFill/>
          <a:ln/>
        </p:spPr>
        <p:txBody>
          <a:bodyPr wrap="none" lIns="0" tIns="0" rIns="0" bIns="0" rtlCol="0" anchor="t"/>
          <a:lstStyle/>
          <a:p>
            <a:pPr marL="0" indent="0" algn="ctr">
              <a:buNone/>
            </a:pPr>
            <a:r>
              <a:rPr lang="en-US" sz="3200" b="1" dirty="0" err="1">
                <a:solidFill>
                  <a:srgbClr val="040503"/>
                </a:solidFill>
                <a:latin typeface="Arial" pitchFamily="34" charset="0"/>
                <a:ea typeface="Arial" pitchFamily="34" charset="-122"/>
                <a:cs typeface="Arial" pitchFamily="34" charset="-120"/>
              </a:rPr>
              <a:t>歷史與現實</a:t>
            </a:r>
            <a:endParaRPr lang="en-US" sz="3200" dirty="0"/>
          </a:p>
        </p:txBody>
      </p:sp>
      <p:sp>
        <p:nvSpPr>
          <p:cNvPr id="4" name="Text 1"/>
          <p:cNvSpPr/>
          <p:nvPr/>
        </p:nvSpPr>
        <p:spPr>
          <a:xfrm>
            <a:off x="2702492" y="1727157"/>
            <a:ext cx="2026325" cy="397246"/>
          </a:xfrm>
          <a:prstGeom prst="rect">
            <a:avLst/>
          </a:prstGeom>
          <a:noFill/>
          <a:ln/>
        </p:spPr>
        <p:txBody>
          <a:bodyPr wrap="none" lIns="0" tIns="0" rIns="0" bIns="0" rtlCol="0" anchor="t"/>
          <a:lstStyle/>
          <a:p>
            <a:pPr marL="0" indent="0" algn="l">
              <a:buNone/>
            </a:pPr>
            <a:r>
              <a:rPr lang="en-US" sz="2300" b="1" dirty="0">
                <a:solidFill>
                  <a:srgbClr val="EDF4F8"/>
                </a:solidFill>
                <a:latin typeface="Noto Sans TC" pitchFamily="34" charset="0"/>
                <a:ea typeface="Noto Sans TC" pitchFamily="34" charset="-122"/>
                <a:cs typeface="Noto Sans TC" pitchFamily="34" charset="-120"/>
              </a:rPr>
              <a:t>1921</a:t>
            </a:r>
            <a:r>
              <a:rPr lang="zh-TW" altLang="en-US" sz="2300" b="1" dirty="0">
                <a:solidFill>
                  <a:srgbClr val="EDF4F8"/>
                </a:solidFill>
                <a:latin typeface="Noto Sans TC" pitchFamily="34" charset="0"/>
                <a:ea typeface="Noto Sans TC" pitchFamily="34" charset="-122"/>
                <a:cs typeface="Noto Sans TC" pitchFamily="34" charset="-120"/>
              </a:rPr>
              <a:t>建黨</a:t>
            </a:r>
            <a:r>
              <a:rPr lang="en-US" sz="2300" b="1" dirty="0" err="1">
                <a:solidFill>
                  <a:srgbClr val="EDF4F8"/>
                </a:solidFill>
                <a:latin typeface="Noto Sans TC" pitchFamily="34" charset="0"/>
                <a:ea typeface="Noto Sans TC" pitchFamily="34" charset="-122"/>
                <a:cs typeface="Noto Sans TC" pitchFamily="34" charset="-120"/>
              </a:rPr>
              <a:t>團隊</a:t>
            </a:r>
            <a:endParaRPr lang="en-US" sz="2300" dirty="0"/>
          </a:p>
        </p:txBody>
      </p:sp>
      <p:sp>
        <p:nvSpPr>
          <p:cNvPr id="5" name="Text 2"/>
          <p:cNvSpPr/>
          <p:nvPr/>
        </p:nvSpPr>
        <p:spPr>
          <a:xfrm>
            <a:off x="5598020" y="1727157"/>
            <a:ext cx="2026325" cy="397246"/>
          </a:xfrm>
          <a:prstGeom prst="rect">
            <a:avLst/>
          </a:prstGeom>
          <a:noFill/>
          <a:ln/>
        </p:spPr>
        <p:txBody>
          <a:bodyPr wrap="none" lIns="0" tIns="0" rIns="0" bIns="0" rtlCol="0" anchor="t"/>
          <a:lstStyle/>
          <a:p>
            <a:pPr marL="0" indent="0" algn="l">
              <a:buNone/>
            </a:pPr>
            <a:r>
              <a:rPr lang="en-US" sz="2300" b="1" dirty="0">
                <a:solidFill>
                  <a:srgbClr val="EEF5F8"/>
                </a:solidFill>
                <a:latin typeface="Noto Sans TC" pitchFamily="34" charset="0"/>
                <a:ea typeface="Noto Sans TC" pitchFamily="34" charset="-122"/>
                <a:cs typeface="Noto Sans TC" pitchFamily="34" charset="-120"/>
              </a:rPr>
              <a:t>1936生存團隊</a:t>
            </a:r>
            <a:endParaRPr lang="en-US" sz="2300" dirty="0"/>
          </a:p>
        </p:txBody>
      </p:sp>
      <p:sp>
        <p:nvSpPr>
          <p:cNvPr id="6" name="Text 3"/>
          <p:cNvSpPr/>
          <p:nvPr/>
        </p:nvSpPr>
        <p:spPr>
          <a:xfrm>
            <a:off x="8417350" y="1716997"/>
            <a:ext cx="2391323" cy="408930"/>
          </a:xfrm>
          <a:prstGeom prst="rect">
            <a:avLst/>
          </a:prstGeom>
          <a:noFill/>
          <a:ln/>
        </p:spPr>
        <p:txBody>
          <a:bodyPr wrap="none" lIns="0" tIns="0" rIns="0" bIns="0" rtlCol="0" anchor="t"/>
          <a:lstStyle/>
          <a:p>
            <a:pPr marL="0" indent="0" algn="l">
              <a:buNone/>
            </a:pPr>
            <a:r>
              <a:rPr lang="en-US" sz="2300" b="1" dirty="0">
                <a:solidFill>
                  <a:srgbClr val="EFF6FA"/>
                </a:solidFill>
                <a:latin typeface="Noto Sans TC" pitchFamily="34" charset="0"/>
                <a:ea typeface="Noto Sans TC" pitchFamily="34" charset="-122"/>
                <a:cs typeface="Noto Sans TC" pitchFamily="34" charset="-120"/>
              </a:rPr>
              <a:t>2026高中生（你）</a:t>
            </a:r>
            <a:endParaRPr lang="en-US" sz="2300" dirty="0"/>
          </a:p>
        </p:txBody>
      </p:sp>
      <p:sp>
        <p:nvSpPr>
          <p:cNvPr id="7" name="Text 4"/>
          <p:cNvSpPr/>
          <p:nvPr/>
        </p:nvSpPr>
        <p:spPr>
          <a:xfrm>
            <a:off x="955016" y="2677093"/>
            <a:ext cx="1318069" cy="408930"/>
          </a:xfrm>
          <a:prstGeom prst="rect">
            <a:avLst/>
          </a:prstGeom>
          <a:noFill/>
          <a:ln/>
        </p:spPr>
        <p:txBody>
          <a:bodyPr wrap="none" lIns="0" tIns="0" rIns="0" bIns="0" rtlCol="0" anchor="t"/>
          <a:lstStyle/>
          <a:p>
            <a:pPr marL="0" indent="0" algn="l">
              <a:buNone/>
            </a:pPr>
            <a:r>
              <a:rPr lang="en-US" sz="2300" b="1" dirty="0">
                <a:solidFill>
                  <a:srgbClr val="E3E6E7"/>
                </a:solidFill>
                <a:latin typeface="Noto Sans TC" pitchFamily="34" charset="0"/>
                <a:ea typeface="Noto Sans TC" pitchFamily="34" charset="-122"/>
                <a:cs typeface="Noto Sans TC" pitchFamily="34" charset="-120"/>
              </a:rPr>
              <a:t>面臨危機</a:t>
            </a:r>
            <a:endParaRPr lang="en-US" sz="2300" dirty="0"/>
          </a:p>
        </p:txBody>
      </p:sp>
      <p:sp>
        <p:nvSpPr>
          <p:cNvPr id="8" name="Text 5"/>
          <p:cNvSpPr/>
          <p:nvPr/>
        </p:nvSpPr>
        <p:spPr>
          <a:xfrm>
            <a:off x="2809170" y="2687253"/>
            <a:ext cx="1892617" cy="379721"/>
          </a:xfrm>
          <a:prstGeom prst="rect">
            <a:avLst/>
          </a:prstGeom>
          <a:noFill/>
          <a:ln/>
        </p:spPr>
        <p:txBody>
          <a:bodyPr wrap="none" lIns="0" tIns="0" rIns="0" bIns="0" rtlCol="0" anchor="t"/>
          <a:lstStyle/>
          <a:p>
            <a:pPr marL="0" indent="0" algn="l">
              <a:buNone/>
            </a:pPr>
            <a:r>
              <a:rPr lang="en-US" sz="2300" b="1" dirty="0">
                <a:solidFill>
                  <a:srgbClr val="232324"/>
                </a:solidFill>
                <a:latin typeface="Noto Serif TC" pitchFamily="34" charset="0"/>
                <a:ea typeface="Noto Serif TC" pitchFamily="34" charset="-122"/>
                <a:cs typeface="Noto Serif TC" pitchFamily="34" charset="-120"/>
              </a:rPr>
              <a:t>資源極度匱乏</a:t>
            </a:r>
            <a:endParaRPr lang="en-US" sz="2300" dirty="0"/>
          </a:p>
        </p:txBody>
      </p:sp>
      <p:sp>
        <p:nvSpPr>
          <p:cNvPr id="9" name="Text 6"/>
          <p:cNvSpPr/>
          <p:nvPr/>
        </p:nvSpPr>
        <p:spPr>
          <a:xfrm>
            <a:off x="5719937" y="2687253"/>
            <a:ext cx="1892617" cy="379721"/>
          </a:xfrm>
          <a:prstGeom prst="rect">
            <a:avLst/>
          </a:prstGeom>
          <a:noFill/>
          <a:ln/>
        </p:spPr>
        <p:txBody>
          <a:bodyPr wrap="none" lIns="0" tIns="0" rIns="0" bIns="0" rtlCol="0" anchor="t"/>
          <a:lstStyle/>
          <a:p>
            <a:pPr marL="0" indent="0" algn="l">
              <a:buNone/>
            </a:pPr>
            <a:r>
              <a:rPr lang="en-US" sz="2300" b="1" dirty="0">
                <a:solidFill>
                  <a:srgbClr val="1C1C1C"/>
                </a:solidFill>
                <a:latin typeface="Noto Sans TC" pitchFamily="34" charset="0"/>
                <a:ea typeface="Noto Sans TC" pitchFamily="34" charset="-122"/>
                <a:cs typeface="Noto Sans TC" pitchFamily="34" charset="-120"/>
              </a:rPr>
              <a:t>面臨生存絕境</a:t>
            </a:r>
            <a:endParaRPr lang="en-US" sz="2300" dirty="0"/>
          </a:p>
        </p:txBody>
      </p:sp>
      <p:sp>
        <p:nvSpPr>
          <p:cNvPr id="10" name="Text 7"/>
          <p:cNvSpPr/>
          <p:nvPr/>
        </p:nvSpPr>
        <p:spPr>
          <a:xfrm>
            <a:off x="8391950" y="2687253"/>
            <a:ext cx="2787776" cy="368037"/>
          </a:xfrm>
          <a:prstGeom prst="rect">
            <a:avLst/>
          </a:prstGeom>
          <a:noFill/>
          <a:ln/>
        </p:spPr>
        <p:txBody>
          <a:bodyPr wrap="none" lIns="0" tIns="0" rIns="0" bIns="0" rtlCol="0" anchor="t"/>
          <a:lstStyle/>
          <a:p>
            <a:pPr marL="0" indent="0" algn="l">
              <a:buNone/>
            </a:pPr>
            <a:r>
              <a:rPr lang="en-US" sz="2300" b="1" dirty="0" err="1">
                <a:solidFill>
                  <a:srgbClr val="212222"/>
                </a:solidFill>
                <a:latin typeface="Noto Sans TC" pitchFamily="34" charset="0"/>
                <a:ea typeface="Noto Sans TC" pitchFamily="34" charset="-122"/>
                <a:cs typeface="Noto Sans TC" pitchFamily="34" charset="-120"/>
              </a:rPr>
              <a:t>升學壓力與</a:t>
            </a:r>
            <a:r>
              <a:rPr lang="zh-TW" altLang="en-US" sz="2300" b="1" dirty="0">
                <a:solidFill>
                  <a:srgbClr val="212222"/>
                </a:solidFill>
                <a:latin typeface="Noto Sans TC" pitchFamily="34" charset="0"/>
                <a:ea typeface="Noto Sans TC" pitchFamily="34" charset="-122"/>
                <a:cs typeface="Noto Sans TC" pitchFamily="34" charset="-120"/>
              </a:rPr>
              <a:t>成長</a:t>
            </a:r>
            <a:r>
              <a:rPr lang="en-US" sz="2300" b="1" dirty="0" err="1">
                <a:solidFill>
                  <a:srgbClr val="212222"/>
                </a:solidFill>
                <a:latin typeface="Noto Sans TC" pitchFamily="34" charset="0"/>
                <a:ea typeface="Noto Sans TC" pitchFamily="34" charset="-122"/>
                <a:cs typeface="Noto Sans TC" pitchFamily="34" charset="-120"/>
              </a:rPr>
              <a:t>挑戰</a:t>
            </a:r>
            <a:endParaRPr lang="en-US" sz="2300" dirty="0"/>
          </a:p>
        </p:txBody>
      </p:sp>
      <p:sp>
        <p:nvSpPr>
          <p:cNvPr id="11" name="Text 8"/>
          <p:cNvSpPr/>
          <p:nvPr/>
        </p:nvSpPr>
        <p:spPr>
          <a:xfrm>
            <a:off x="949936" y="3977541"/>
            <a:ext cx="1318069" cy="408930"/>
          </a:xfrm>
          <a:prstGeom prst="rect">
            <a:avLst/>
          </a:prstGeom>
          <a:noFill/>
          <a:ln/>
        </p:spPr>
        <p:txBody>
          <a:bodyPr wrap="none" lIns="0" tIns="0" rIns="0" bIns="0" rtlCol="0" anchor="t"/>
          <a:lstStyle/>
          <a:p>
            <a:pPr marL="0" indent="0" algn="l">
              <a:buNone/>
            </a:pPr>
            <a:r>
              <a:rPr lang="en-US" sz="2300" b="1" dirty="0">
                <a:solidFill>
                  <a:srgbClr val="E0E4E6"/>
                </a:solidFill>
                <a:latin typeface="Noto Sans TC" pitchFamily="34" charset="0"/>
                <a:ea typeface="Noto Sans TC" pitchFamily="34" charset="-122"/>
                <a:cs typeface="Noto Sans TC" pitchFamily="34" charset="-120"/>
              </a:rPr>
              <a:t>核心心法</a:t>
            </a:r>
            <a:endParaRPr lang="en-US" sz="2300" dirty="0"/>
          </a:p>
        </p:txBody>
      </p:sp>
      <p:sp>
        <p:nvSpPr>
          <p:cNvPr id="12" name="Text 9"/>
          <p:cNvSpPr/>
          <p:nvPr/>
        </p:nvSpPr>
        <p:spPr>
          <a:xfrm>
            <a:off x="2951406" y="3977541"/>
            <a:ext cx="1619631" cy="397246"/>
          </a:xfrm>
          <a:prstGeom prst="rect">
            <a:avLst/>
          </a:prstGeom>
          <a:noFill/>
          <a:ln/>
        </p:spPr>
        <p:txBody>
          <a:bodyPr wrap="none" lIns="0" tIns="0" rIns="0" bIns="0" rtlCol="0" anchor="t"/>
          <a:lstStyle/>
          <a:p>
            <a:pPr marL="0" indent="0" algn="l">
              <a:buNone/>
            </a:pPr>
            <a:r>
              <a:rPr lang="en-US" sz="2300" b="1" dirty="0">
                <a:solidFill>
                  <a:srgbClr val="20201D"/>
                </a:solidFill>
                <a:latin typeface="Noto Sans TC" pitchFamily="34" charset="0"/>
                <a:ea typeface="Noto Sans TC" pitchFamily="34" charset="-122"/>
                <a:cs typeface="Noto Sans TC" pitchFamily="34" charset="-120"/>
              </a:rPr>
              <a:t>破局的信念</a:t>
            </a:r>
            <a:endParaRPr lang="en-US" sz="2300" dirty="0"/>
          </a:p>
        </p:txBody>
      </p:sp>
      <p:sp>
        <p:nvSpPr>
          <p:cNvPr id="13" name="Text 10"/>
          <p:cNvSpPr/>
          <p:nvPr/>
        </p:nvSpPr>
        <p:spPr>
          <a:xfrm>
            <a:off x="5841854" y="3977541"/>
            <a:ext cx="1619631" cy="397246"/>
          </a:xfrm>
          <a:prstGeom prst="rect">
            <a:avLst/>
          </a:prstGeom>
          <a:noFill/>
          <a:ln/>
        </p:spPr>
        <p:txBody>
          <a:bodyPr wrap="none" lIns="0" tIns="0" rIns="0" bIns="0" rtlCol="0" anchor="t"/>
          <a:lstStyle/>
          <a:p>
            <a:pPr marL="0" indent="0" algn="l">
              <a:buNone/>
            </a:pPr>
            <a:r>
              <a:rPr lang="en-US" sz="2300" b="1" dirty="0">
                <a:solidFill>
                  <a:srgbClr val="21221E"/>
                </a:solidFill>
                <a:latin typeface="Noto Sans TC" pitchFamily="34" charset="0"/>
                <a:ea typeface="Noto Sans TC" pitchFamily="34" charset="-122"/>
                <a:cs typeface="Noto Sans TC" pitchFamily="34" charset="-120"/>
              </a:rPr>
              <a:t>修正的韌性</a:t>
            </a:r>
            <a:endParaRPr lang="en-US" sz="2300" dirty="0"/>
          </a:p>
        </p:txBody>
      </p:sp>
      <p:sp>
        <p:nvSpPr>
          <p:cNvPr id="14" name="Text 11"/>
          <p:cNvSpPr/>
          <p:nvPr/>
        </p:nvSpPr>
        <p:spPr>
          <a:xfrm>
            <a:off x="8239554" y="3982620"/>
            <a:ext cx="2796669" cy="408930"/>
          </a:xfrm>
          <a:prstGeom prst="rect">
            <a:avLst/>
          </a:prstGeom>
          <a:noFill/>
          <a:ln/>
        </p:spPr>
        <p:txBody>
          <a:bodyPr wrap="none" lIns="0" tIns="0" rIns="0" bIns="0" rtlCol="0" anchor="t"/>
          <a:lstStyle/>
          <a:p>
            <a:pPr marL="0" indent="0" algn="ctr">
              <a:buNone/>
            </a:pPr>
            <a:r>
              <a:rPr lang="en-US" sz="2300" b="1" dirty="0">
                <a:solidFill>
                  <a:srgbClr val="16181E"/>
                </a:solidFill>
                <a:latin typeface="Noto Sans TC" pitchFamily="34" charset="0"/>
                <a:ea typeface="Noto Sans TC" pitchFamily="34" charset="-122"/>
                <a:cs typeface="Noto Sans TC" pitchFamily="34" charset="-120"/>
              </a:rPr>
              <a:t>[</a:t>
            </a:r>
            <a:r>
              <a:rPr lang="en-US" sz="2300" b="1" dirty="0" err="1">
                <a:solidFill>
                  <a:srgbClr val="16181E"/>
                </a:solidFill>
                <a:latin typeface="Noto Sans TC" pitchFamily="34" charset="0"/>
                <a:ea typeface="Noto Sans TC" pitchFamily="34" charset="-122"/>
                <a:cs typeface="Noto Sans TC" pitchFamily="34" charset="-120"/>
              </a:rPr>
              <a:t>等待你的定義</a:t>
            </a:r>
            <a:r>
              <a:rPr lang="en-US" sz="2300" b="1" dirty="0">
                <a:solidFill>
                  <a:srgbClr val="16181E"/>
                </a:solidFill>
                <a:latin typeface="Noto Sans TC" pitchFamily="34" charset="0"/>
                <a:ea typeface="Noto Sans TC" pitchFamily="34" charset="-122"/>
                <a:cs typeface="Noto Sans TC" pitchFamily="34" charset="-120"/>
              </a:rPr>
              <a:t>]</a:t>
            </a:r>
            <a:endParaRPr lang="en-US" sz="2300" dirty="0"/>
          </a:p>
        </p:txBody>
      </p:sp>
      <p:sp>
        <p:nvSpPr>
          <p:cNvPr id="15" name="Text 12"/>
          <p:cNvSpPr/>
          <p:nvPr/>
        </p:nvSpPr>
        <p:spPr>
          <a:xfrm>
            <a:off x="944856" y="5313547"/>
            <a:ext cx="1308544" cy="408930"/>
          </a:xfrm>
          <a:prstGeom prst="rect">
            <a:avLst/>
          </a:prstGeom>
          <a:noFill/>
          <a:ln/>
        </p:spPr>
        <p:txBody>
          <a:bodyPr wrap="none" lIns="0" tIns="0" rIns="0" bIns="0" rtlCol="0" anchor="t"/>
          <a:lstStyle/>
          <a:p>
            <a:pPr marL="0" indent="0" algn="l">
              <a:buNone/>
            </a:pPr>
            <a:r>
              <a:rPr lang="en-US" sz="2300" b="1" dirty="0">
                <a:solidFill>
                  <a:srgbClr val="E2E4E6"/>
                </a:solidFill>
                <a:latin typeface="Noto Sans TC" pitchFamily="34" charset="0"/>
                <a:ea typeface="Noto Sans TC" pitchFamily="34" charset="-122"/>
                <a:cs typeface="Noto Sans TC" pitchFamily="34" charset="-120"/>
              </a:rPr>
              <a:t>採取行動</a:t>
            </a:r>
            <a:endParaRPr lang="en-US" sz="2300" dirty="0"/>
          </a:p>
        </p:txBody>
      </p:sp>
      <p:sp>
        <p:nvSpPr>
          <p:cNvPr id="16" name="Text 13"/>
          <p:cNvSpPr/>
          <p:nvPr/>
        </p:nvSpPr>
        <p:spPr>
          <a:xfrm>
            <a:off x="2631374" y="5323707"/>
            <a:ext cx="2194178" cy="379721"/>
          </a:xfrm>
          <a:prstGeom prst="rect">
            <a:avLst/>
          </a:prstGeom>
          <a:noFill/>
          <a:ln/>
        </p:spPr>
        <p:txBody>
          <a:bodyPr wrap="none" lIns="0" tIns="0" rIns="0" bIns="0" rtlCol="0" anchor="t"/>
          <a:lstStyle/>
          <a:p>
            <a:pPr marL="0" indent="0" algn="l">
              <a:buNone/>
            </a:pPr>
            <a:r>
              <a:rPr lang="en-US" sz="2300" b="1" dirty="0">
                <a:solidFill>
                  <a:srgbClr val="1D1D1D"/>
                </a:solidFill>
                <a:latin typeface="Noto Sans TC" pitchFamily="34" charset="0"/>
                <a:ea typeface="Noto Sans TC" pitchFamily="34" charset="-122"/>
                <a:cs typeface="Noto Sans TC" pitchFamily="34" charset="-120"/>
              </a:rPr>
              <a:t>從０到１的開創</a:t>
            </a:r>
            <a:endParaRPr lang="en-US" sz="2300" dirty="0"/>
          </a:p>
        </p:txBody>
      </p:sp>
      <p:sp>
        <p:nvSpPr>
          <p:cNvPr id="17" name="Text 14"/>
          <p:cNvSpPr/>
          <p:nvPr/>
        </p:nvSpPr>
        <p:spPr>
          <a:xfrm>
            <a:off x="5252589" y="5328787"/>
            <a:ext cx="2787776" cy="368037"/>
          </a:xfrm>
          <a:prstGeom prst="rect">
            <a:avLst/>
          </a:prstGeom>
          <a:noFill/>
          <a:ln/>
        </p:spPr>
        <p:txBody>
          <a:bodyPr wrap="none" lIns="0" tIns="0" rIns="0" bIns="0" rtlCol="0" anchor="t"/>
          <a:lstStyle/>
          <a:p>
            <a:pPr marL="0" indent="0" algn="l">
              <a:buNone/>
            </a:pPr>
            <a:r>
              <a:rPr lang="en-US" sz="2300" b="1" dirty="0">
                <a:solidFill>
                  <a:srgbClr val="212221"/>
                </a:solidFill>
                <a:latin typeface="Noto Sans TC" pitchFamily="34" charset="0"/>
                <a:ea typeface="Noto Sans TC" pitchFamily="34" charset="-122"/>
                <a:cs typeface="Noto Sans TC" pitchFamily="34" charset="-120"/>
              </a:rPr>
              <a:t>遵義會議的自我糾偏</a:t>
            </a:r>
            <a:endParaRPr lang="en-US" sz="2300" dirty="0"/>
          </a:p>
        </p:txBody>
      </p:sp>
      <p:sp>
        <p:nvSpPr>
          <p:cNvPr id="18" name="Text 15"/>
          <p:cNvSpPr/>
          <p:nvPr/>
        </p:nvSpPr>
        <p:spPr>
          <a:xfrm>
            <a:off x="8397030" y="5323707"/>
            <a:ext cx="2778251" cy="373879"/>
          </a:xfrm>
          <a:prstGeom prst="rect">
            <a:avLst/>
          </a:prstGeom>
          <a:noFill/>
          <a:ln/>
        </p:spPr>
        <p:txBody>
          <a:bodyPr wrap="none" lIns="0" tIns="0" rIns="0" bIns="0" rtlCol="0" anchor="t"/>
          <a:lstStyle/>
          <a:p>
            <a:pPr marL="0" indent="0" algn="l">
              <a:buNone/>
            </a:pPr>
            <a:r>
              <a:rPr lang="en-US" sz="2300" b="1" dirty="0">
                <a:solidFill>
                  <a:srgbClr val="202121"/>
                </a:solidFill>
                <a:latin typeface="Noto Sans TC" pitchFamily="34" charset="0"/>
                <a:ea typeface="Noto Sans TC" pitchFamily="34" charset="-122"/>
                <a:cs typeface="Noto Sans TC" pitchFamily="34" charset="-120"/>
              </a:rPr>
              <a:t>寫下未來的行動承諾</a:t>
            </a:r>
            <a:endParaRPr lang="en-US" sz="2300" dirty="0"/>
          </a:p>
        </p:txBody>
      </p:sp>
      <p:sp>
        <p:nvSpPr>
          <p:cNvPr id="20" name="文字方塊 19">
            <a:extLst>
              <a:ext uri="{FF2B5EF4-FFF2-40B4-BE49-F238E27FC236}">
                <a16:creationId xmlns:a16="http://schemas.microsoft.com/office/drawing/2014/main" id="{CC39F360-1EC7-9C2C-87AD-28182F5875CC}"/>
              </a:ext>
            </a:extLst>
          </p:cNvPr>
          <p:cNvSpPr txBox="1"/>
          <p:nvPr/>
        </p:nvSpPr>
        <p:spPr>
          <a:xfrm>
            <a:off x="5168351" y="314165"/>
            <a:ext cx="2103607" cy="369332"/>
          </a:xfrm>
          <a:prstGeom prst="rect">
            <a:avLst/>
          </a:prstGeom>
          <a:noFill/>
        </p:spPr>
        <p:txBody>
          <a:bodyPr wrap="square">
            <a:spAutoFit/>
          </a:bodyPr>
          <a:lstStyle/>
          <a:p>
            <a:r>
              <a:rPr lang="zh-MO" altLang="en-US" dirty="0"/>
              <a:t>História e Realidade</a:t>
            </a:r>
          </a:p>
        </p:txBody>
      </p:sp>
      <p:sp>
        <p:nvSpPr>
          <p:cNvPr id="22" name="文字方塊 21">
            <a:extLst>
              <a:ext uri="{FF2B5EF4-FFF2-40B4-BE49-F238E27FC236}">
                <a16:creationId xmlns:a16="http://schemas.microsoft.com/office/drawing/2014/main" id="{396CA849-B03E-7C97-FF81-EE7BFA250ED6}"/>
              </a:ext>
            </a:extLst>
          </p:cNvPr>
          <p:cNvSpPr txBox="1"/>
          <p:nvPr/>
        </p:nvSpPr>
        <p:spPr>
          <a:xfrm>
            <a:off x="156576" y="1750017"/>
            <a:ext cx="1886234" cy="369332"/>
          </a:xfrm>
          <a:prstGeom prst="rect">
            <a:avLst/>
          </a:prstGeom>
          <a:noFill/>
        </p:spPr>
        <p:txBody>
          <a:bodyPr wrap="square">
            <a:spAutoFit/>
          </a:bodyPr>
          <a:lstStyle/>
          <a:p>
            <a:r>
              <a:rPr lang="pt-BR" altLang="zh-MO" dirty="0"/>
              <a:t>Crise Enfrentando</a:t>
            </a:r>
            <a:endParaRPr lang="zh-MO" altLang="en-US" dirty="0"/>
          </a:p>
        </p:txBody>
      </p:sp>
      <p:sp>
        <p:nvSpPr>
          <p:cNvPr id="24" name="文字方塊 23">
            <a:extLst>
              <a:ext uri="{FF2B5EF4-FFF2-40B4-BE49-F238E27FC236}">
                <a16:creationId xmlns:a16="http://schemas.microsoft.com/office/drawing/2014/main" id="{E451B362-093A-CB3D-BB93-7895182B69EE}"/>
              </a:ext>
            </a:extLst>
          </p:cNvPr>
          <p:cNvSpPr txBox="1"/>
          <p:nvPr/>
        </p:nvSpPr>
        <p:spPr>
          <a:xfrm>
            <a:off x="230400" y="6285244"/>
            <a:ext cx="1812410" cy="369332"/>
          </a:xfrm>
          <a:prstGeom prst="rect">
            <a:avLst/>
          </a:prstGeom>
          <a:noFill/>
        </p:spPr>
        <p:txBody>
          <a:bodyPr wrap="square">
            <a:spAutoFit/>
          </a:bodyPr>
          <a:lstStyle/>
          <a:p>
            <a:r>
              <a:rPr lang="zh-MO" altLang="en-US" dirty="0"/>
              <a:t>Toma</a:t>
            </a:r>
            <a:r>
              <a:rPr lang="pt-PT" altLang="zh-MO" dirty="0"/>
              <a:t>ndo</a:t>
            </a:r>
            <a:r>
              <a:rPr lang="zh-MO" altLang="en-US" dirty="0"/>
              <a:t> Acções</a:t>
            </a:r>
          </a:p>
        </p:txBody>
      </p:sp>
      <p:sp>
        <p:nvSpPr>
          <p:cNvPr id="26" name="文字方塊 25">
            <a:extLst>
              <a:ext uri="{FF2B5EF4-FFF2-40B4-BE49-F238E27FC236}">
                <a16:creationId xmlns:a16="http://schemas.microsoft.com/office/drawing/2014/main" id="{B16F9F2E-C99F-F413-16B3-904627B6E2BD}"/>
              </a:ext>
            </a:extLst>
          </p:cNvPr>
          <p:cNvSpPr txBox="1"/>
          <p:nvPr/>
        </p:nvSpPr>
        <p:spPr>
          <a:xfrm>
            <a:off x="1076142" y="4231257"/>
            <a:ext cx="1045972" cy="646331"/>
          </a:xfrm>
          <a:prstGeom prst="rect">
            <a:avLst/>
          </a:prstGeom>
          <a:noFill/>
        </p:spPr>
        <p:txBody>
          <a:bodyPr wrap="square">
            <a:spAutoFit/>
          </a:bodyPr>
          <a:lstStyle/>
          <a:p>
            <a:r>
              <a:rPr lang="pt-PT" altLang="zh-MO" dirty="0">
                <a:solidFill>
                  <a:schemeClr val="bg1"/>
                </a:solidFill>
              </a:rPr>
              <a:t>Princípio </a:t>
            </a:r>
          </a:p>
          <a:p>
            <a:r>
              <a:rPr lang="pt-PT" altLang="zh-MO" dirty="0">
                <a:solidFill>
                  <a:schemeClr val="bg1"/>
                </a:solidFill>
              </a:rPr>
              <a:t>Cardeal</a:t>
            </a:r>
          </a:p>
        </p:txBody>
      </p:sp>
      <p:sp>
        <p:nvSpPr>
          <p:cNvPr id="28" name="文字方塊 27">
            <a:extLst>
              <a:ext uri="{FF2B5EF4-FFF2-40B4-BE49-F238E27FC236}">
                <a16:creationId xmlns:a16="http://schemas.microsoft.com/office/drawing/2014/main" id="{4993104C-12E4-F602-9025-796F4CC09894}"/>
              </a:ext>
            </a:extLst>
          </p:cNvPr>
          <p:cNvSpPr txBox="1"/>
          <p:nvPr/>
        </p:nvSpPr>
        <p:spPr>
          <a:xfrm>
            <a:off x="1359440" y="1139846"/>
            <a:ext cx="3786492" cy="369332"/>
          </a:xfrm>
          <a:prstGeom prst="rect">
            <a:avLst/>
          </a:prstGeom>
          <a:noFill/>
        </p:spPr>
        <p:txBody>
          <a:bodyPr wrap="square">
            <a:spAutoFit/>
          </a:bodyPr>
          <a:lstStyle/>
          <a:p>
            <a:r>
              <a:rPr lang="zh-MO" altLang="en-US" dirty="0"/>
              <a:t>Equipa Fundadora do Partido em 1921</a:t>
            </a:r>
          </a:p>
        </p:txBody>
      </p:sp>
      <p:sp>
        <p:nvSpPr>
          <p:cNvPr id="30" name="文字方塊 29">
            <a:extLst>
              <a:ext uri="{FF2B5EF4-FFF2-40B4-BE49-F238E27FC236}">
                <a16:creationId xmlns:a16="http://schemas.microsoft.com/office/drawing/2014/main" id="{2E2066A7-5E63-7124-1FD1-32836E2BD197}"/>
              </a:ext>
            </a:extLst>
          </p:cNvPr>
          <p:cNvSpPr txBox="1"/>
          <p:nvPr/>
        </p:nvSpPr>
        <p:spPr>
          <a:xfrm>
            <a:off x="2243778" y="2277698"/>
            <a:ext cx="2969369" cy="369332"/>
          </a:xfrm>
          <a:prstGeom prst="rect">
            <a:avLst/>
          </a:prstGeom>
          <a:noFill/>
        </p:spPr>
        <p:txBody>
          <a:bodyPr wrap="square">
            <a:spAutoFit/>
          </a:bodyPr>
          <a:lstStyle/>
          <a:p>
            <a:r>
              <a:rPr lang="zh-MO" altLang="en-US" dirty="0"/>
              <a:t>Extrema Escassez de Recursos</a:t>
            </a:r>
          </a:p>
        </p:txBody>
      </p:sp>
      <p:sp>
        <p:nvSpPr>
          <p:cNvPr id="32" name="文字方塊 31">
            <a:extLst>
              <a:ext uri="{FF2B5EF4-FFF2-40B4-BE49-F238E27FC236}">
                <a16:creationId xmlns:a16="http://schemas.microsoft.com/office/drawing/2014/main" id="{AE5ECDA3-9BB2-8BCC-F001-348AECD8FC71}"/>
              </a:ext>
            </a:extLst>
          </p:cNvPr>
          <p:cNvSpPr txBox="1"/>
          <p:nvPr/>
        </p:nvSpPr>
        <p:spPr>
          <a:xfrm>
            <a:off x="2718207" y="3402012"/>
            <a:ext cx="1968175" cy="646331"/>
          </a:xfrm>
          <a:prstGeom prst="rect">
            <a:avLst/>
          </a:prstGeom>
          <a:noFill/>
        </p:spPr>
        <p:txBody>
          <a:bodyPr wrap="square">
            <a:spAutoFit/>
          </a:bodyPr>
          <a:lstStyle/>
          <a:p>
            <a:r>
              <a:rPr lang="zh-MO" altLang="en-US" dirty="0"/>
              <a:t>Convicção para </a:t>
            </a:r>
            <a:endParaRPr lang="pt-PT" altLang="zh-MO" dirty="0"/>
          </a:p>
          <a:p>
            <a:r>
              <a:rPr lang="zh-MO" altLang="en-US" dirty="0"/>
              <a:t>Quebrar o Impasse</a:t>
            </a:r>
          </a:p>
        </p:txBody>
      </p:sp>
      <p:sp>
        <p:nvSpPr>
          <p:cNvPr id="34" name="文字方塊 33">
            <a:extLst>
              <a:ext uri="{FF2B5EF4-FFF2-40B4-BE49-F238E27FC236}">
                <a16:creationId xmlns:a16="http://schemas.microsoft.com/office/drawing/2014/main" id="{1B572454-3681-ECF4-FC94-F8FD179A5203}"/>
              </a:ext>
            </a:extLst>
          </p:cNvPr>
          <p:cNvSpPr txBox="1"/>
          <p:nvPr/>
        </p:nvSpPr>
        <p:spPr>
          <a:xfrm>
            <a:off x="2554414" y="4940780"/>
            <a:ext cx="2322479" cy="369332"/>
          </a:xfrm>
          <a:prstGeom prst="rect">
            <a:avLst/>
          </a:prstGeom>
          <a:noFill/>
        </p:spPr>
        <p:txBody>
          <a:bodyPr wrap="square">
            <a:spAutoFit/>
          </a:bodyPr>
          <a:lstStyle/>
          <a:p>
            <a:r>
              <a:rPr lang="zh-MO" altLang="en-US" dirty="0"/>
              <a:t>Criação do Zero ao Um</a:t>
            </a:r>
          </a:p>
        </p:txBody>
      </p:sp>
      <p:sp>
        <p:nvSpPr>
          <p:cNvPr id="36" name="文字方塊 35">
            <a:extLst>
              <a:ext uri="{FF2B5EF4-FFF2-40B4-BE49-F238E27FC236}">
                <a16:creationId xmlns:a16="http://schemas.microsoft.com/office/drawing/2014/main" id="{6E97EA55-A4C7-107D-F427-F5CBFBF3DAAE}"/>
              </a:ext>
            </a:extLst>
          </p:cNvPr>
          <p:cNvSpPr txBox="1"/>
          <p:nvPr/>
        </p:nvSpPr>
        <p:spPr>
          <a:xfrm>
            <a:off x="5092430" y="1162250"/>
            <a:ext cx="3358475" cy="369332"/>
          </a:xfrm>
          <a:prstGeom prst="rect">
            <a:avLst/>
          </a:prstGeom>
          <a:noFill/>
        </p:spPr>
        <p:txBody>
          <a:bodyPr wrap="square">
            <a:spAutoFit/>
          </a:bodyPr>
          <a:lstStyle/>
          <a:p>
            <a:r>
              <a:rPr lang="zh-MO" altLang="en-US" dirty="0"/>
              <a:t>Equipa de Sobrevivência em 1936</a:t>
            </a:r>
          </a:p>
        </p:txBody>
      </p:sp>
      <p:sp>
        <p:nvSpPr>
          <p:cNvPr id="38" name="文字方塊 37">
            <a:extLst>
              <a:ext uri="{FF2B5EF4-FFF2-40B4-BE49-F238E27FC236}">
                <a16:creationId xmlns:a16="http://schemas.microsoft.com/office/drawing/2014/main" id="{D6BB13B8-E22A-B029-23BA-5858A442B01E}"/>
              </a:ext>
            </a:extLst>
          </p:cNvPr>
          <p:cNvSpPr txBox="1"/>
          <p:nvPr/>
        </p:nvSpPr>
        <p:spPr>
          <a:xfrm>
            <a:off x="5286065" y="2125927"/>
            <a:ext cx="2691390" cy="646331"/>
          </a:xfrm>
          <a:prstGeom prst="rect">
            <a:avLst/>
          </a:prstGeom>
          <a:noFill/>
        </p:spPr>
        <p:txBody>
          <a:bodyPr wrap="square">
            <a:spAutoFit/>
          </a:bodyPr>
          <a:lstStyle/>
          <a:p>
            <a:r>
              <a:rPr lang="zh-MO" altLang="en-US" dirty="0"/>
              <a:t>Perante a Desesperança e </a:t>
            </a:r>
            <a:endParaRPr lang="pt-PT" altLang="zh-MO" dirty="0"/>
          </a:p>
          <a:p>
            <a:r>
              <a:rPr lang="zh-MO" altLang="en-US" dirty="0"/>
              <a:t>o Dilema de Sobrevivência</a:t>
            </a:r>
          </a:p>
        </p:txBody>
      </p:sp>
      <p:sp>
        <p:nvSpPr>
          <p:cNvPr id="40" name="文字方塊 39">
            <a:extLst>
              <a:ext uri="{FF2B5EF4-FFF2-40B4-BE49-F238E27FC236}">
                <a16:creationId xmlns:a16="http://schemas.microsoft.com/office/drawing/2014/main" id="{FC5B2102-0F0F-CA59-92CE-E7D09655BCC6}"/>
              </a:ext>
            </a:extLst>
          </p:cNvPr>
          <p:cNvSpPr txBox="1"/>
          <p:nvPr/>
        </p:nvSpPr>
        <p:spPr>
          <a:xfrm>
            <a:off x="5213147" y="3623328"/>
            <a:ext cx="2787776" cy="369332"/>
          </a:xfrm>
          <a:prstGeom prst="rect">
            <a:avLst/>
          </a:prstGeom>
          <a:noFill/>
        </p:spPr>
        <p:txBody>
          <a:bodyPr wrap="square">
            <a:spAutoFit/>
          </a:bodyPr>
          <a:lstStyle/>
          <a:p>
            <a:r>
              <a:rPr lang="zh-MO" altLang="en-US" dirty="0"/>
              <a:t>Resiliência para a Correcção</a:t>
            </a:r>
          </a:p>
        </p:txBody>
      </p:sp>
      <p:sp>
        <p:nvSpPr>
          <p:cNvPr id="42" name="文字方塊 41">
            <a:extLst>
              <a:ext uri="{FF2B5EF4-FFF2-40B4-BE49-F238E27FC236}">
                <a16:creationId xmlns:a16="http://schemas.microsoft.com/office/drawing/2014/main" id="{261BAB57-6CEF-BF10-FE51-9CD7F287CC5D}"/>
              </a:ext>
            </a:extLst>
          </p:cNvPr>
          <p:cNvSpPr txBox="1"/>
          <p:nvPr/>
        </p:nvSpPr>
        <p:spPr>
          <a:xfrm>
            <a:off x="5168351" y="4782312"/>
            <a:ext cx="3232015" cy="584775"/>
          </a:xfrm>
          <a:prstGeom prst="rect">
            <a:avLst/>
          </a:prstGeom>
          <a:noFill/>
        </p:spPr>
        <p:txBody>
          <a:bodyPr wrap="square">
            <a:spAutoFit/>
          </a:bodyPr>
          <a:lstStyle/>
          <a:p>
            <a:r>
              <a:rPr lang="zh-MO" altLang="en-US" sz="1600" dirty="0"/>
              <a:t>Autocorrecção e Correcção de </a:t>
            </a:r>
            <a:endParaRPr lang="pt-PT" altLang="zh-MO" sz="1600" dirty="0"/>
          </a:p>
          <a:p>
            <a:r>
              <a:rPr lang="zh-MO" altLang="en-US" sz="1600" dirty="0"/>
              <a:t>Desvios na </a:t>
            </a:r>
            <a:r>
              <a:rPr lang="pt-PT" altLang="zh-MO" sz="1600" dirty="0"/>
              <a:t>Conferência</a:t>
            </a:r>
            <a:r>
              <a:rPr lang="zh-MO" altLang="en-US" sz="1600" dirty="0"/>
              <a:t> de Zunyi</a:t>
            </a:r>
          </a:p>
        </p:txBody>
      </p:sp>
      <p:sp>
        <p:nvSpPr>
          <p:cNvPr id="44" name="文字方塊 43">
            <a:extLst>
              <a:ext uri="{FF2B5EF4-FFF2-40B4-BE49-F238E27FC236}">
                <a16:creationId xmlns:a16="http://schemas.microsoft.com/office/drawing/2014/main" id="{3FB2EA6C-F3DF-F813-BFE4-A02C84E6AE34}"/>
              </a:ext>
            </a:extLst>
          </p:cNvPr>
          <p:cNvSpPr txBox="1"/>
          <p:nvPr/>
        </p:nvSpPr>
        <p:spPr>
          <a:xfrm>
            <a:off x="8346597" y="935835"/>
            <a:ext cx="3783529" cy="646331"/>
          </a:xfrm>
          <a:prstGeom prst="rect">
            <a:avLst/>
          </a:prstGeom>
          <a:noFill/>
        </p:spPr>
        <p:txBody>
          <a:bodyPr wrap="square">
            <a:spAutoFit/>
          </a:bodyPr>
          <a:lstStyle/>
          <a:p>
            <a:pPr algn="ctr"/>
            <a:r>
              <a:rPr lang="zh-MO" altLang="en-US" dirty="0"/>
              <a:t>Alunos do Ensino Secundário em 2026</a:t>
            </a:r>
            <a:endParaRPr lang="pt-PT" altLang="zh-MO" dirty="0"/>
          </a:p>
          <a:p>
            <a:pPr algn="ctr"/>
            <a:r>
              <a:rPr lang="zh-MO" altLang="en-US" dirty="0"/>
              <a:t>(Tu / Vós)</a:t>
            </a:r>
          </a:p>
        </p:txBody>
      </p:sp>
      <p:sp>
        <p:nvSpPr>
          <p:cNvPr id="46" name="文字方塊 45">
            <a:extLst>
              <a:ext uri="{FF2B5EF4-FFF2-40B4-BE49-F238E27FC236}">
                <a16:creationId xmlns:a16="http://schemas.microsoft.com/office/drawing/2014/main" id="{61D4336B-5742-54C9-17E9-92E7B77E9D5B}"/>
              </a:ext>
            </a:extLst>
          </p:cNvPr>
          <p:cNvSpPr txBox="1"/>
          <p:nvPr/>
        </p:nvSpPr>
        <p:spPr>
          <a:xfrm>
            <a:off x="8108740" y="2151352"/>
            <a:ext cx="3358475" cy="584775"/>
          </a:xfrm>
          <a:prstGeom prst="rect">
            <a:avLst/>
          </a:prstGeom>
          <a:noFill/>
        </p:spPr>
        <p:txBody>
          <a:bodyPr wrap="square">
            <a:spAutoFit/>
          </a:bodyPr>
          <a:lstStyle/>
          <a:p>
            <a:r>
              <a:rPr lang="zh-MO" altLang="en-US" sz="1600" dirty="0"/>
              <a:t>Pressão de Acesso ao Ensino Superior </a:t>
            </a:r>
            <a:endParaRPr lang="pt-PT" altLang="zh-MO" sz="1600" dirty="0"/>
          </a:p>
          <a:p>
            <a:r>
              <a:rPr lang="zh-MO" altLang="en-US" sz="1600" dirty="0"/>
              <a:t>e Desafios do Crescimento</a:t>
            </a:r>
          </a:p>
        </p:txBody>
      </p:sp>
      <p:sp>
        <p:nvSpPr>
          <p:cNvPr id="48" name="文字方塊 47">
            <a:extLst>
              <a:ext uri="{FF2B5EF4-FFF2-40B4-BE49-F238E27FC236}">
                <a16:creationId xmlns:a16="http://schemas.microsoft.com/office/drawing/2014/main" id="{04CD8395-7AA0-ADB3-8CCB-A02EAFF98974}"/>
              </a:ext>
            </a:extLst>
          </p:cNvPr>
          <p:cNvSpPr txBox="1"/>
          <p:nvPr/>
        </p:nvSpPr>
        <p:spPr>
          <a:xfrm>
            <a:off x="8194342" y="3574553"/>
            <a:ext cx="3131911" cy="338554"/>
          </a:xfrm>
          <a:prstGeom prst="rect">
            <a:avLst/>
          </a:prstGeom>
          <a:noFill/>
        </p:spPr>
        <p:txBody>
          <a:bodyPr wrap="square">
            <a:spAutoFit/>
          </a:bodyPr>
          <a:lstStyle/>
          <a:p>
            <a:r>
              <a:rPr lang="zh-MO" altLang="en-US" sz="1600" dirty="0"/>
              <a:t>[A aguardar a tua / vossa definição]</a:t>
            </a:r>
          </a:p>
        </p:txBody>
      </p:sp>
      <p:sp>
        <p:nvSpPr>
          <p:cNvPr id="50" name="文字方塊 49">
            <a:extLst>
              <a:ext uri="{FF2B5EF4-FFF2-40B4-BE49-F238E27FC236}">
                <a16:creationId xmlns:a16="http://schemas.microsoft.com/office/drawing/2014/main" id="{F562B95A-0728-E7B1-CF98-D99BDABDFF50}"/>
              </a:ext>
            </a:extLst>
          </p:cNvPr>
          <p:cNvSpPr txBox="1"/>
          <p:nvPr/>
        </p:nvSpPr>
        <p:spPr>
          <a:xfrm>
            <a:off x="8366408" y="4822659"/>
            <a:ext cx="2787777" cy="553998"/>
          </a:xfrm>
          <a:prstGeom prst="rect">
            <a:avLst/>
          </a:prstGeom>
          <a:noFill/>
        </p:spPr>
        <p:txBody>
          <a:bodyPr wrap="square">
            <a:spAutoFit/>
          </a:bodyPr>
          <a:lstStyle/>
          <a:p>
            <a:pPr algn="ctr"/>
            <a:r>
              <a:rPr lang="zh-MO" altLang="en-US" sz="1500" dirty="0"/>
              <a:t>Redigir o Compromisso de Acção </a:t>
            </a:r>
            <a:endParaRPr lang="pt-PT" altLang="zh-MO" sz="1500" dirty="0"/>
          </a:p>
          <a:p>
            <a:pPr algn="ctr"/>
            <a:r>
              <a:rPr lang="zh-MO" altLang="en-US" sz="1500" dirty="0"/>
              <a:t>para o Futuro</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2191695" cy="6804667"/>
          </a:xfrm>
          <a:prstGeom prst="rect">
            <a:avLst/>
          </a:prstGeom>
        </p:spPr>
      </p:pic>
      <p:sp>
        <p:nvSpPr>
          <p:cNvPr id="3" name="Text 0"/>
          <p:cNvSpPr/>
          <p:nvPr/>
        </p:nvSpPr>
        <p:spPr>
          <a:xfrm>
            <a:off x="904217" y="619745"/>
            <a:ext cx="3347085" cy="613395"/>
          </a:xfrm>
          <a:prstGeom prst="rect">
            <a:avLst/>
          </a:prstGeom>
          <a:noFill/>
          <a:ln/>
        </p:spPr>
        <p:txBody>
          <a:bodyPr wrap="none" lIns="0" tIns="0" rIns="0" bIns="0" rtlCol="0" anchor="t"/>
          <a:lstStyle/>
          <a:p>
            <a:pPr marL="0" indent="0" algn="l">
              <a:buNone/>
            </a:pPr>
            <a:r>
              <a:rPr lang="zh-TW" altLang="en-US" sz="3600" b="1" dirty="0">
                <a:solidFill>
                  <a:srgbClr val="070805"/>
                </a:solidFill>
                <a:latin typeface="Noto Sans TC" pitchFamily="34" charset="0"/>
                <a:ea typeface="Noto Sans TC" pitchFamily="34" charset="-122"/>
                <a:cs typeface="Noto Sans TC" pitchFamily="34" charset="-120"/>
              </a:rPr>
              <a:t>邁向</a:t>
            </a:r>
            <a:r>
              <a:rPr lang="en-US" sz="3600" b="1" dirty="0" err="1">
                <a:solidFill>
                  <a:srgbClr val="070805"/>
                </a:solidFill>
                <a:latin typeface="Noto Sans TC" pitchFamily="34" charset="0"/>
                <a:ea typeface="Noto Sans TC" pitchFamily="34" charset="-122"/>
                <a:cs typeface="Noto Sans TC" pitchFamily="34" charset="-120"/>
              </a:rPr>
              <a:t>成功</a:t>
            </a:r>
            <a:r>
              <a:rPr lang="zh-TW" altLang="en-US" sz="3600" b="1" dirty="0">
                <a:solidFill>
                  <a:srgbClr val="070805"/>
                </a:solidFill>
                <a:latin typeface="Noto Sans TC" pitchFamily="34" charset="0"/>
                <a:ea typeface="Noto Sans TC" pitchFamily="34" charset="-122"/>
                <a:cs typeface="Noto Sans TC" pitchFamily="34" charset="-120"/>
              </a:rPr>
              <a:t>的啟示</a:t>
            </a:r>
            <a:endParaRPr lang="en-US" sz="3600" dirty="0"/>
          </a:p>
        </p:txBody>
      </p:sp>
      <p:sp>
        <p:nvSpPr>
          <p:cNvPr id="4" name="Text 1"/>
          <p:cNvSpPr/>
          <p:nvPr/>
        </p:nvSpPr>
        <p:spPr>
          <a:xfrm>
            <a:off x="7000065" y="2280863"/>
            <a:ext cx="2832448" cy="379721"/>
          </a:xfrm>
          <a:prstGeom prst="rect">
            <a:avLst/>
          </a:prstGeom>
          <a:noFill/>
          <a:ln/>
        </p:spPr>
        <p:txBody>
          <a:bodyPr wrap="none" lIns="0" tIns="0" rIns="0" bIns="0" rtlCol="0" anchor="t"/>
          <a:lstStyle/>
          <a:p>
            <a:pPr marL="0" indent="0" algn="l">
              <a:buNone/>
            </a:pPr>
            <a:r>
              <a:rPr lang="en-US" sz="2200" b="1" dirty="0">
                <a:solidFill>
                  <a:srgbClr val="262622"/>
                </a:solidFill>
                <a:latin typeface="Noto Sans TC" pitchFamily="34" charset="0"/>
                <a:ea typeface="Noto Sans TC" pitchFamily="34" charset="-122"/>
                <a:cs typeface="Noto Sans TC" pitchFamily="34" charset="-120"/>
              </a:rPr>
              <a:t>唯有信念與韌性交匯，</a:t>
            </a:r>
            <a:endParaRPr lang="en-US" sz="2200" dirty="0"/>
          </a:p>
        </p:txBody>
      </p:sp>
      <p:sp>
        <p:nvSpPr>
          <p:cNvPr id="5" name="Text 2"/>
          <p:cNvSpPr/>
          <p:nvPr/>
        </p:nvSpPr>
        <p:spPr>
          <a:xfrm>
            <a:off x="6984825" y="2666933"/>
            <a:ext cx="2942545" cy="373879"/>
          </a:xfrm>
          <a:prstGeom prst="rect">
            <a:avLst/>
          </a:prstGeom>
          <a:noFill/>
          <a:ln/>
        </p:spPr>
        <p:txBody>
          <a:bodyPr wrap="none" lIns="0" tIns="0" rIns="0" bIns="0" rtlCol="0" anchor="t"/>
          <a:lstStyle/>
          <a:p>
            <a:pPr marL="0" indent="0" algn="l">
              <a:buNone/>
            </a:pPr>
            <a:r>
              <a:rPr lang="en-US" sz="2200" b="1" dirty="0">
                <a:solidFill>
                  <a:srgbClr val="1E1E1A"/>
                </a:solidFill>
                <a:latin typeface="Noto Sans TC" pitchFamily="34" charset="0"/>
                <a:ea typeface="Noto Sans TC" pitchFamily="34" charset="-122"/>
                <a:cs typeface="Noto Sans TC" pitchFamily="34" charset="-120"/>
              </a:rPr>
              <a:t>才能在2026的挑戰中，</a:t>
            </a:r>
            <a:endParaRPr lang="en-US" sz="2200" dirty="0"/>
          </a:p>
        </p:txBody>
      </p:sp>
      <p:sp>
        <p:nvSpPr>
          <p:cNvPr id="6" name="Text 3"/>
          <p:cNvSpPr/>
          <p:nvPr/>
        </p:nvSpPr>
        <p:spPr>
          <a:xfrm>
            <a:off x="6984825" y="3053004"/>
            <a:ext cx="2292762" cy="373879"/>
          </a:xfrm>
          <a:prstGeom prst="rect">
            <a:avLst/>
          </a:prstGeom>
          <a:noFill/>
          <a:ln/>
        </p:spPr>
        <p:txBody>
          <a:bodyPr wrap="none" lIns="0" tIns="0" rIns="0" bIns="0" rtlCol="0" anchor="t"/>
          <a:lstStyle/>
          <a:p>
            <a:pPr marL="0" indent="0" algn="l">
              <a:buNone/>
            </a:pPr>
            <a:r>
              <a:rPr lang="en-US" sz="2200" b="1" dirty="0">
                <a:solidFill>
                  <a:srgbClr val="282926"/>
                </a:solidFill>
                <a:latin typeface="Noto Sans TC" pitchFamily="34" charset="0"/>
                <a:ea typeface="Noto Sans TC" pitchFamily="34" charset="-122"/>
                <a:cs typeface="Noto Sans TC" pitchFamily="34" charset="-120"/>
              </a:rPr>
              <a:t>走出屬於你的路。</a:t>
            </a:r>
            <a:endParaRPr lang="en-US" sz="2200" dirty="0"/>
          </a:p>
        </p:txBody>
      </p:sp>
      <p:sp>
        <p:nvSpPr>
          <p:cNvPr id="7" name="Text 4"/>
          <p:cNvSpPr/>
          <p:nvPr/>
        </p:nvSpPr>
        <p:spPr>
          <a:xfrm>
            <a:off x="4399170" y="5735177"/>
            <a:ext cx="5672024" cy="373879"/>
          </a:xfrm>
          <a:prstGeom prst="rect">
            <a:avLst/>
          </a:prstGeom>
          <a:noFill/>
          <a:ln/>
        </p:spPr>
        <p:txBody>
          <a:bodyPr wrap="none" lIns="0" tIns="0" rIns="0" bIns="0" rtlCol="0" anchor="t"/>
          <a:lstStyle/>
          <a:p>
            <a:r>
              <a:rPr lang="en-US" sz="2200" b="1" dirty="0">
                <a:solidFill>
                  <a:srgbClr val="252622"/>
                </a:solidFill>
                <a:latin typeface="Noto Sans TC" pitchFamily="34" charset="0"/>
                <a:ea typeface="Noto Sans TC" pitchFamily="34" charset="-122"/>
                <a:cs typeface="Noto Sans TC" pitchFamily="34" charset="-120"/>
              </a:rPr>
              <a:t>1936的堅持——逆境中自我修正的韌性。</a:t>
            </a:r>
            <a:endParaRPr lang="en-US" sz="2200" dirty="0"/>
          </a:p>
        </p:txBody>
      </p:sp>
      <p:sp>
        <p:nvSpPr>
          <p:cNvPr id="8" name="Text 5"/>
          <p:cNvSpPr/>
          <p:nvPr/>
        </p:nvSpPr>
        <p:spPr>
          <a:xfrm>
            <a:off x="4912237" y="6111087"/>
            <a:ext cx="3410234" cy="368037"/>
          </a:xfrm>
          <a:prstGeom prst="rect">
            <a:avLst/>
          </a:prstGeom>
          <a:noFill/>
          <a:ln/>
        </p:spPr>
        <p:txBody>
          <a:bodyPr wrap="none" lIns="0" tIns="0" rIns="0" bIns="0" rtlCol="0" anchor="t"/>
          <a:lstStyle/>
          <a:p>
            <a:pPr marL="0" indent="0" algn="l">
              <a:buNone/>
            </a:pPr>
            <a:r>
              <a:rPr lang="en-US" sz="2200" b="1" dirty="0">
                <a:solidFill>
                  <a:srgbClr val="2A2A26"/>
                </a:solidFill>
                <a:latin typeface="Noto Sans TC" pitchFamily="34" charset="0"/>
                <a:ea typeface="Noto Sans TC" pitchFamily="34" charset="-122"/>
                <a:cs typeface="Noto Sans TC" pitchFamily="34" charset="-120"/>
              </a:rPr>
              <a:t>沒有韌性，無法抵達終點。</a:t>
            </a:r>
            <a:endParaRPr lang="en-US" sz="2200" dirty="0"/>
          </a:p>
        </p:txBody>
      </p:sp>
      <p:sp>
        <p:nvSpPr>
          <p:cNvPr id="10" name="文字方塊 9">
            <a:extLst>
              <a:ext uri="{FF2B5EF4-FFF2-40B4-BE49-F238E27FC236}">
                <a16:creationId xmlns:a16="http://schemas.microsoft.com/office/drawing/2014/main" id="{3F04A65D-AF78-6A22-45D4-6874CC4F9260}"/>
              </a:ext>
            </a:extLst>
          </p:cNvPr>
          <p:cNvSpPr txBox="1"/>
          <p:nvPr/>
        </p:nvSpPr>
        <p:spPr>
          <a:xfrm>
            <a:off x="501061" y="209422"/>
            <a:ext cx="4153396" cy="395173"/>
          </a:xfrm>
          <a:prstGeom prst="rect">
            <a:avLst/>
          </a:prstGeom>
          <a:noFill/>
        </p:spPr>
        <p:txBody>
          <a:bodyPr wrap="square">
            <a:spAutoFit/>
          </a:bodyPr>
          <a:lstStyle/>
          <a:p>
            <a:pPr>
              <a:lnSpc>
                <a:spcPct val="115000"/>
              </a:lnSpc>
              <a:spcAft>
                <a:spcPts val="800"/>
              </a:spcAft>
            </a:pPr>
            <a:r>
              <a:rPr lang="pt-PT" altLang="zh-MO" b="1" kern="100" dirty="0">
                <a:latin typeface="Aptos" panose="020B0004020202020204" pitchFamily="34" charset="0"/>
                <a:ea typeface="新細明體" panose="02020500000000000000" pitchFamily="18" charset="-120"/>
                <a:cs typeface="Times New Roman" panose="02020603050405020304" pitchFamily="18" charset="0"/>
              </a:rPr>
              <a:t>O</a:t>
            </a:r>
            <a:r>
              <a:rPr lang="pt-PT"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 Ensinamento para Rumo ao Sucesso</a:t>
            </a:r>
            <a:endParaRPr lang="zh-TW" altLang="zh-MO" sz="18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
        <p:nvSpPr>
          <p:cNvPr id="12" name="文字方塊 11">
            <a:extLst>
              <a:ext uri="{FF2B5EF4-FFF2-40B4-BE49-F238E27FC236}">
                <a16:creationId xmlns:a16="http://schemas.microsoft.com/office/drawing/2014/main" id="{128F707F-85A1-B4BE-041C-66D564CF9C14}"/>
              </a:ext>
            </a:extLst>
          </p:cNvPr>
          <p:cNvSpPr txBox="1"/>
          <p:nvPr/>
        </p:nvSpPr>
        <p:spPr>
          <a:xfrm>
            <a:off x="5566006" y="984969"/>
            <a:ext cx="6162472" cy="1032270"/>
          </a:xfrm>
          <a:prstGeom prst="rect">
            <a:avLst/>
          </a:prstGeom>
          <a:noFill/>
        </p:spPr>
        <p:txBody>
          <a:bodyPr wrap="square">
            <a:spAutoFit/>
          </a:bodyPr>
          <a:lstStyle/>
          <a:p>
            <a:pPr>
              <a:lnSpc>
                <a:spcPct val="115000"/>
              </a:lnSpc>
              <a:spcAft>
                <a:spcPts val="800"/>
              </a:spcAft>
            </a:pPr>
            <a:r>
              <a:rPr lang="pt-PT"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Apenas com a confluência da convicção e da resiliência serás capaz de trilhar o teu próprio caminho perante os desafios de 2026.</a:t>
            </a:r>
            <a:endParaRPr lang="zh-TW" altLang="zh-MO" sz="18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
        <p:nvSpPr>
          <p:cNvPr id="14" name="文字方塊 13">
            <a:extLst>
              <a:ext uri="{FF2B5EF4-FFF2-40B4-BE49-F238E27FC236}">
                <a16:creationId xmlns:a16="http://schemas.microsoft.com/office/drawing/2014/main" id="{C3F8143C-FF15-E32B-3CF6-030817C75758}"/>
              </a:ext>
            </a:extLst>
          </p:cNvPr>
          <p:cNvSpPr txBox="1"/>
          <p:nvPr/>
        </p:nvSpPr>
        <p:spPr>
          <a:xfrm>
            <a:off x="4153946" y="4377364"/>
            <a:ext cx="6162472" cy="1032270"/>
          </a:xfrm>
          <a:prstGeom prst="rect">
            <a:avLst/>
          </a:prstGeom>
          <a:noFill/>
        </p:spPr>
        <p:txBody>
          <a:bodyPr wrap="square">
            <a:spAutoFit/>
          </a:bodyPr>
          <a:lstStyle/>
          <a:p>
            <a:pPr>
              <a:lnSpc>
                <a:spcPct val="115000"/>
              </a:lnSpc>
              <a:spcAft>
                <a:spcPts val="800"/>
              </a:spcAft>
            </a:pPr>
            <a:r>
              <a:rPr lang="pt-PT"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A perseverança de 1936 — a resiliência para a autocorrecção na adversidade. </a:t>
            </a:r>
            <a:r>
              <a:rPr lang="en-US"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Sem </a:t>
            </a:r>
            <a:r>
              <a:rPr lang="en-US" altLang="zh-MO" sz="1800" b="1" kern="100" dirty="0" err="1">
                <a:effectLst/>
                <a:latin typeface="Aptos" panose="020B0004020202020204" pitchFamily="34" charset="0"/>
                <a:ea typeface="新細明體" panose="02020500000000000000" pitchFamily="18" charset="-120"/>
                <a:cs typeface="Times New Roman" panose="02020603050405020304" pitchFamily="18" charset="0"/>
              </a:rPr>
              <a:t>resiliência</a:t>
            </a:r>
            <a:r>
              <a:rPr lang="en-US"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 é </a:t>
            </a:r>
            <a:r>
              <a:rPr lang="en-US" altLang="zh-MO" sz="1800" b="1" kern="100" dirty="0" err="1">
                <a:effectLst/>
                <a:latin typeface="Aptos" panose="020B0004020202020204" pitchFamily="34" charset="0"/>
                <a:ea typeface="新細明體" panose="02020500000000000000" pitchFamily="18" charset="-120"/>
                <a:cs typeface="Times New Roman" panose="02020603050405020304" pitchFamily="18" charset="0"/>
              </a:rPr>
              <a:t>impossível</a:t>
            </a:r>
            <a:r>
              <a:rPr lang="en-US"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 </a:t>
            </a:r>
            <a:r>
              <a:rPr lang="en-US" altLang="zh-MO" sz="1800" b="1" kern="100" dirty="0" err="1">
                <a:effectLst/>
                <a:latin typeface="Aptos" panose="020B0004020202020204" pitchFamily="34" charset="0"/>
                <a:ea typeface="新細明體" panose="02020500000000000000" pitchFamily="18" charset="-120"/>
                <a:cs typeface="Times New Roman" panose="02020603050405020304" pitchFamily="18" charset="0"/>
              </a:rPr>
              <a:t>alcançar</a:t>
            </a:r>
            <a:r>
              <a:rPr lang="en-US"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 o </a:t>
            </a:r>
            <a:r>
              <a:rPr lang="en-US" altLang="zh-MO" sz="1800" b="1" kern="100" dirty="0" err="1">
                <a:effectLst/>
                <a:latin typeface="Aptos" panose="020B0004020202020204" pitchFamily="34" charset="0"/>
                <a:ea typeface="新細明體" panose="02020500000000000000" pitchFamily="18" charset="-120"/>
                <a:cs typeface="Times New Roman" panose="02020603050405020304" pitchFamily="18" charset="0"/>
              </a:rPr>
              <a:t>ponto</a:t>
            </a:r>
            <a:r>
              <a:rPr lang="en-US"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 de </a:t>
            </a:r>
            <a:r>
              <a:rPr lang="en-US" altLang="zh-MO" sz="1800" b="1" kern="100" dirty="0" err="1">
                <a:effectLst/>
                <a:latin typeface="Aptos" panose="020B0004020202020204" pitchFamily="34" charset="0"/>
                <a:ea typeface="新細明體" panose="02020500000000000000" pitchFamily="18" charset="-120"/>
                <a:cs typeface="Times New Roman" panose="02020603050405020304" pitchFamily="18" charset="0"/>
              </a:rPr>
              <a:t>chegada</a:t>
            </a:r>
            <a:r>
              <a:rPr lang="en-US"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a:t>
            </a:r>
            <a:endParaRPr lang="zh-TW" altLang="zh-MO" sz="18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
        <p:nvSpPr>
          <p:cNvPr id="16" name="文字方塊 15">
            <a:extLst>
              <a:ext uri="{FF2B5EF4-FFF2-40B4-BE49-F238E27FC236}">
                <a16:creationId xmlns:a16="http://schemas.microsoft.com/office/drawing/2014/main" id="{4DF04059-B66C-2B5C-E0B8-18E0ED13CC4F}"/>
              </a:ext>
            </a:extLst>
          </p:cNvPr>
          <p:cNvSpPr txBox="1"/>
          <p:nvPr/>
        </p:nvSpPr>
        <p:spPr>
          <a:xfrm>
            <a:off x="10381675" y="4888794"/>
            <a:ext cx="1386028" cy="369332"/>
          </a:xfrm>
          <a:prstGeom prst="rect">
            <a:avLst/>
          </a:prstGeom>
          <a:noFill/>
        </p:spPr>
        <p:txBody>
          <a:bodyPr wrap="square">
            <a:spAutoFit/>
          </a:bodyPr>
          <a:lstStyle/>
          <a:p>
            <a:r>
              <a:rPr lang="pt-PT" altLang="zh-MO" sz="1800" b="1" kern="100" dirty="0">
                <a:effectLst/>
                <a:latin typeface="Aptos" panose="020B0004020202020204" pitchFamily="34" charset="0"/>
                <a:ea typeface="新細明體" panose="02020500000000000000" pitchFamily="18" charset="-120"/>
                <a:cs typeface="Times New Roman" panose="02020603050405020304" pitchFamily="18" charset="0"/>
              </a:rPr>
              <a:t>resiliência</a:t>
            </a:r>
            <a:endParaRPr lang="zh-MO" altLang="en-US" dirty="0"/>
          </a:p>
        </p:txBody>
      </p:sp>
      <p:sp>
        <p:nvSpPr>
          <p:cNvPr id="20" name="文字方塊 19">
            <a:extLst>
              <a:ext uri="{FF2B5EF4-FFF2-40B4-BE49-F238E27FC236}">
                <a16:creationId xmlns:a16="http://schemas.microsoft.com/office/drawing/2014/main" id="{C88297A1-1FE3-A77E-D4DB-673A1AC67A89}"/>
              </a:ext>
            </a:extLst>
          </p:cNvPr>
          <p:cNvSpPr txBox="1"/>
          <p:nvPr/>
        </p:nvSpPr>
        <p:spPr>
          <a:xfrm>
            <a:off x="2372901" y="2763452"/>
            <a:ext cx="3193105" cy="1477328"/>
          </a:xfrm>
          <a:prstGeom prst="rect">
            <a:avLst/>
          </a:prstGeom>
          <a:noFill/>
        </p:spPr>
        <p:txBody>
          <a:bodyPr wrap="square">
            <a:spAutoFit/>
          </a:bodyPr>
          <a:lstStyle/>
          <a:p>
            <a:r>
              <a:rPr lang="pt-PT" altLang="zh-MO" sz="1800" b="1" dirty="0">
                <a:effectLst/>
                <a:latin typeface="Aptos" panose="020B0004020202020204" pitchFamily="34" charset="0"/>
                <a:ea typeface="新細明體" panose="02020500000000000000" pitchFamily="18" charset="-120"/>
                <a:cs typeface="Times New Roman" panose="02020603050405020304" pitchFamily="18" charset="0"/>
              </a:rPr>
              <a:t>A “Criação” de 1921 — a coragem para ousar passar do zero ao um. </a:t>
            </a:r>
            <a:r>
              <a:rPr lang="en-US" altLang="zh-MO" sz="1800" b="1" dirty="0">
                <a:effectLst/>
                <a:latin typeface="Aptos" panose="020B0004020202020204" pitchFamily="34" charset="0"/>
                <a:ea typeface="新細明體" panose="02020500000000000000" pitchFamily="18" charset="-120"/>
                <a:cs typeface="Times New Roman" panose="02020603050405020304" pitchFamily="18" charset="0"/>
              </a:rPr>
              <a:t>Sem </a:t>
            </a:r>
            <a:r>
              <a:rPr lang="en-US" altLang="zh-MO" sz="1800" b="1" dirty="0" err="1">
                <a:effectLst/>
                <a:latin typeface="Aptos" panose="020B0004020202020204" pitchFamily="34" charset="0"/>
                <a:ea typeface="新細明體" panose="02020500000000000000" pitchFamily="18" charset="-120"/>
                <a:cs typeface="Times New Roman" panose="02020603050405020304" pitchFamily="18" charset="0"/>
              </a:rPr>
              <a:t>coragem</a:t>
            </a:r>
            <a:r>
              <a:rPr lang="en-US" altLang="zh-MO" sz="1800" b="1" dirty="0">
                <a:effectLst/>
                <a:latin typeface="Aptos" panose="020B0004020202020204" pitchFamily="34" charset="0"/>
                <a:ea typeface="新細明體" panose="02020500000000000000" pitchFamily="18" charset="-120"/>
                <a:cs typeface="Times New Roman" panose="02020603050405020304" pitchFamily="18" charset="0"/>
              </a:rPr>
              <a:t>, </a:t>
            </a:r>
            <a:r>
              <a:rPr lang="en-US" altLang="zh-MO" sz="1800" b="1" dirty="0" err="1">
                <a:effectLst/>
                <a:latin typeface="Aptos" panose="020B0004020202020204" pitchFamily="34" charset="0"/>
                <a:ea typeface="新細明體" panose="02020500000000000000" pitchFamily="18" charset="-120"/>
                <a:cs typeface="Times New Roman" panose="02020603050405020304" pitchFamily="18" charset="0"/>
              </a:rPr>
              <a:t>nem</a:t>
            </a:r>
            <a:r>
              <a:rPr lang="en-US" altLang="zh-MO" sz="1800" b="1" dirty="0">
                <a:effectLst/>
                <a:latin typeface="Aptos" panose="020B0004020202020204" pitchFamily="34" charset="0"/>
                <a:ea typeface="新細明體" panose="02020500000000000000" pitchFamily="18" charset="-120"/>
                <a:cs typeface="Times New Roman" panose="02020603050405020304" pitchFamily="18" charset="0"/>
              </a:rPr>
              <a:t> </a:t>
            </a:r>
            <a:r>
              <a:rPr lang="en-US" altLang="zh-MO" sz="1800" b="1" dirty="0" err="1">
                <a:effectLst/>
                <a:latin typeface="Aptos" panose="020B0004020202020204" pitchFamily="34" charset="0"/>
                <a:ea typeface="新細明體" panose="02020500000000000000" pitchFamily="18" charset="-120"/>
                <a:cs typeface="Times New Roman" panose="02020603050405020304" pitchFamily="18" charset="0"/>
              </a:rPr>
              <a:t>sequer</a:t>
            </a:r>
            <a:r>
              <a:rPr lang="en-US" altLang="zh-MO" sz="1800" b="1" dirty="0">
                <a:effectLst/>
                <a:latin typeface="Aptos" panose="020B0004020202020204" pitchFamily="34" charset="0"/>
                <a:ea typeface="新細明體" panose="02020500000000000000" pitchFamily="18" charset="-120"/>
                <a:cs typeface="Times New Roman" panose="02020603050405020304" pitchFamily="18" charset="0"/>
              </a:rPr>
              <a:t> </a:t>
            </a:r>
            <a:r>
              <a:rPr lang="en-US" altLang="zh-MO" sz="1800" b="1" dirty="0" err="1">
                <a:effectLst/>
                <a:latin typeface="Aptos" panose="020B0004020202020204" pitchFamily="34" charset="0"/>
                <a:ea typeface="新細明體" panose="02020500000000000000" pitchFamily="18" charset="-120"/>
                <a:cs typeface="Times New Roman" panose="02020603050405020304" pitchFamily="18" charset="0"/>
              </a:rPr>
              <a:t>existe</a:t>
            </a:r>
            <a:r>
              <a:rPr lang="en-US" altLang="zh-MO" sz="1800" b="1" dirty="0">
                <a:effectLst/>
                <a:latin typeface="Aptos" panose="020B0004020202020204" pitchFamily="34" charset="0"/>
                <a:ea typeface="新細明體" panose="02020500000000000000" pitchFamily="18" charset="-120"/>
                <a:cs typeface="Times New Roman" panose="02020603050405020304" pitchFamily="18" charset="0"/>
              </a:rPr>
              <a:t> um </a:t>
            </a:r>
            <a:r>
              <a:rPr lang="en-US" altLang="zh-MO" sz="1800" b="1" dirty="0" err="1">
                <a:effectLst/>
                <a:latin typeface="Aptos" panose="020B0004020202020204" pitchFamily="34" charset="0"/>
                <a:ea typeface="新細明體" panose="02020500000000000000" pitchFamily="18" charset="-120"/>
                <a:cs typeface="Times New Roman" panose="02020603050405020304" pitchFamily="18" charset="0"/>
              </a:rPr>
              <a:t>ponto</a:t>
            </a:r>
            <a:r>
              <a:rPr lang="en-US" altLang="zh-MO" sz="1800" b="1" dirty="0">
                <a:effectLst/>
                <a:latin typeface="Aptos" panose="020B0004020202020204" pitchFamily="34" charset="0"/>
                <a:ea typeface="新細明體" panose="02020500000000000000" pitchFamily="18" charset="-120"/>
                <a:cs typeface="Times New Roman" panose="02020603050405020304" pitchFamily="18" charset="0"/>
              </a:rPr>
              <a:t> de </a:t>
            </a:r>
            <a:r>
              <a:rPr lang="en-US" altLang="zh-MO" sz="1800" b="1" dirty="0" err="1">
                <a:effectLst/>
                <a:latin typeface="Aptos" panose="020B0004020202020204" pitchFamily="34" charset="0"/>
                <a:ea typeface="新細明體" panose="02020500000000000000" pitchFamily="18" charset="-120"/>
                <a:cs typeface="Times New Roman" panose="02020603050405020304" pitchFamily="18" charset="0"/>
              </a:rPr>
              <a:t>partid</a:t>
            </a:r>
            <a:r>
              <a:rPr lang="pt-PT" altLang="zh-MO" sz="1800" b="1" dirty="0">
                <a:effectLst/>
                <a:latin typeface="Aptos" panose="020B0004020202020204" pitchFamily="34" charset="0"/>
                <a:ea typeface="新細明體" panose="02020500000000000000" pitchFamily="18" charset="-120"/>
                <a:cs typeface="Times New Roman" panose="02020603050405020304" pitchFamily="18" charset="0"/>
              </a:rPr>
              <a:t>a.</a:t>
            </a:r>
            <a:endParaRPr lang="zh-MO" altLang="en-US" dirty="0"/>
          </a:p>
        </p:txBody>
      </p:sp>
      <p:sp>
        <p:nvSpPr>
          <p:cNvPr id="22" name="文字方塊 21">
            <a:extLst>
              <a:ext uri="{FF2B5EF4-FFF2-40B4-BE49-F238E27FC236}">
                <a16:creationId xmlns:a16="http://schemas.microsoft.com/office/drawing/2014/main" id="{93F480FD-3779-9D5D-5FF1-BB4951F6C657}"/>
              </a:ext>
            </a:extLst>
          </p:cNvPr>
          <p:cNvSpPr txBox="1"/>
          <p:nvPr/>
        </p:nvSpPr>
        <p:spPr>
          <a:xfrm>
            <a:off x="2784473" y="1509863"/>
            <a:ext cx="1096864" cy="369332"/>
          </a:xfrm>
          <a:prstGeom prst="rect">
            <a:avLst/>
          </a:prstGeom>
          <a:noFill/>
        </p:spPr>
        <p:txBody>
          <a:bodyPr wrap="square">
            <a:spAutoFit/>
          </a:bodyPr>
          <a:lstStyle/>
          <a:p>
            <a:r>
              <a:rPr lang="pt-PT" altLang="zh-MO" sz="1800" b="1" dirty="0">
                <a:effectLst/>
                <a:latin typeface="Aptos" panose="020B0004020202020204" pitchFamily="34" charset="0"/>
                <a:ea typeface="新細明體" panose="02020500000000000000" pitchFamily="18" charset="-120"/>
                <a:cs typeface="Times New Roman" panose="02020603050405020304" pitchFamily="18" charset="0"/>
              </a:rPr>
              <a:t>coragem</a:t>
            </a:r>
            <a:endParaRPr lang="pt-PT" altLang="zh-MO"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pic>
        <p:nvPicPr>
          <p:cNvPr id="2" name="Image 0"/>
          <p:cNvPicPr>
            <a:picLocks noChangeAspect="1"/>
          </p:cNvPicPr>
          <p:nvPr/>
        </p:nvPicPr>
        <p:blipFill>
          <a:blip r:embed="rId3"/>
          <a:srcRect/>
          <a:stretch/>
        </p:blipFill>
        <p:spPr>
          <a:xfrm>
            <a:off x="0" y="1994"/>
            <a:ext cx="12191695" cy="6800679"/>
          </a:xfrm>
          <a:prstGeom prst="rect">
            <a:avLst/>
          </a:prstGeom>
        </p:spPr>
      </p:pic>
      <p:sp>
        <p:nvSpPr>
          <p:cNvPr id="3" name="Text 0"/>
          <p:cNvSpPr/>
          <p:nvPr/>
        </p:nvSpPr>
        <p:spPr>
          <a:xfrm>
            <a:off x="894058" y="619745"/>
            <a:ext cx="5652135" cy="625078"/>
          </a:xfrm>
          <a:prstGeom prst="rect">
            <a:avLst/>
          </a:prstGeom>
          <a:noFill/>
          <a:ln/>
        </p:spPr>
        <p:txBody>
          <a:bodyPr wrap="none" lIns="0" tIns="0" rIns="0" bIns="0" rtlCol="0" anchor="t"/>
          <a:lstStyle/>
          <a:p>
            <a:pPr marL="0" indent="0" algn="l">
              <a:buNone/>
            </a:pPr>
            <a:r>
              <a:rPr lang="en-US" sz="3600" b="1" dirty="0">
                <a:solidFill>
                  <a:srgbClr val="080906"/>
                </a:solidFill>
                <a:latin typeface="Noto Sans TC" pitchFamily="34" charset="0"/>
                <a:ea typeface="Noto Sans TC" pitchFamily="34" charset="-122"/>
                <a:cs typeface="Noto Sans TC" pitchFamily="34" charset="-120"/>
              </a:rPr>
              <a:t>觀點薈萃：你們的青春解答</a:t>
            </a:r>
            <a:endParaRPr lang="en-US" sz="3600" dirty="0"/>
          </a:p>
        </p:txBody>
      </p:sp>
      <p:sp>
        <p:nvSpPr>
          <p:cNvPr id="4" name="Text 1"/>
          <p:cNvSpPr/>
          <p:nvPr/>
        </p:nvSpPr>
        <p:spPr>
          <a:xfrm>
            <a:off x="7878883" y="1483323"/>
            <a:ext cx="1327594" cy="408930"/>
          </a:xfrm>
          <a:prstGeom prst="rect">
            <a:avLst/>
          </a:prstGeom>
          <a:noFill/>
          <a:ln/>
        </p:spPr>
        <p:txBody>
          <a:bodyPr wrap="none" lIns="0" tIns="0" rIns="0" bIns="0" rtlCol="0" anchor="t"/>
          <a:lstStyle/>
          <a:p>
            <a:pPr marL="0" indent="0" algn="l">
              <a:buNone/>
            </a:pPr>
            <a:r>
              <a:rPr lang="en-US" sz="2300" b="1" dirty="0">
                <a:solidFill>
                  <a:srgbClr val="E5E9EB"/>
                </a:solidFill>
                <a:latin typeface="Noto Sans TC" pitchFamily="34" charset="0"/>
                <a:ea typeface="Noto Sans TC" pitchFamily="34" charset="-122"/>
                <a:cs typeface="Noto Sans TC" pitchFamily="34" charset="-120"/>
              </a:rPr>
              <a:t>逆境生長</a:t>
            </a:r>
            <a:endParaRPr lang="en-US" sz="2300" dirty="0"/>
          </a:p>
        </p:txBody>
      </p:sp>
      <p:sp>
        <p:nvSpPr>
          <p:cNvPr id="5" name="Text 2"/>
          <p:cNvSpPr/>
          <p:nvPr/>
        </p:nvSpPr>
        <p:spPr>
          <a:xfrm>
            <a:off x="9397765" y="2560256"/>
            <a:ext cx="1318069" cy="408930"/>
          </a:xfrm>
          <a:prstGeom prst="rect">
            <a:avLst/>
          </a:prstGeom>
          <a:noFill/>
          <a:ln/>
        </p:spPr>
        <p:txBody>
          <a:bodyPr wrap="none" lIns="0" tIns="0" rIns="0" bIns="0" rtlCol="0" anchor="t"/>
          <a:lstStyle/>
          <a:p>
            <a:pPr marL="0" indent="0" algn="l">
              <a:buNone/>
            </a:pPr>
            <a:r>
              <a:rPr lang="zh-TW" altLang="en-US" sz="2300" b="1" dirty="0">
                <a:solidFill>
                  <a:srgbClr val="E4E6E6"/>
                </a:solidFill>
                <a:latin typeface="Noto Sans TC" pitchFamily="34" charset="0"/>
                <a:ea typeface="Noto Sans TC" pitchFamily="34" charset="-122"/>
                <a:cs typeface="Noto Sans TC" pitchFamily="34" charset="-120"/>
              </a:rPr>
              <a:t>擁抱挫折</a:t>
            </a:r>
            <a:endParaRPr lang="en-US" sz="2300" dirty="0"/>
          </a:p>
        </p:txBody>
      </p:sp>
      <p:sp>
        <p:nvSpPr>
          <p:cNvPr id="6" name="Text 3"/>
          <p:cNvSpPr/>
          <p:nvPr/>
        </p:nvSpPr>
        <p:spPr>
          <a:xfrm>
            <a:off x="1468083" y="3804825"/>
            <a:ext cx="1318069" cy="426455"/>
          </a:xfrm>
          <a:prstGeom prst="rect">
            <a:avLst/>
          </a:prstGeom>
          <a:noFill/>
          <a:ln/>
        </p:spPr>
        <p:txBody>
          <a:bodyPr wrap="none" lIns="0" tIns="0" rIns="0" bIns="0" rtlCol="0" anchor="t"/>
          <a:lstStyle/>
          <a:p>
            <a:pPr marL="0" indent="0" algn="l">
              <a:buNone/>
            </a:pPr>
            <a:r>
              <a:rPr lang="en-US" sz="2300" b="1" dirty="0">
                <a:solidFill>
                  <a:srgbClr val="D6D7D7"/>
                </a:solidFill>
                <a:latin typeface="Noto Sans TC" pitchFamily="34" charset="0"/>
                <a:ea typeface="Noto Sans TC" pitchFamily="34" charset="-122"/>
                <a:cs typeface="Noto Sans TC" pitchFamily="34" charset="-120"/>
              </a:rPr>
              <a:t>隨機應變</a:t>
            </a:r>
            <a:endParaRPr lang="en-US" sz="2300" dirty="0"/>
          </a:p>
        </p:txBody>
      </p:sp>
      <p:sp>
        <p:nvSpPr>
          <p:cNvPr id="7" name="Text 4"/>
          <p:cNvSpPr/>
          <p:nvPr/>
        </p:nvSpPr>
        <p:spPr>
          <a:xfrm>
            <a:off x="9722877" y="4084218"/>
            <a:ext cx="1346644" cy="408930"/>
          </a:xfrm>
          <a:prstGeom prst="rect">
            <a:avLst/>
          </a:prstGeom>
          <a:noFill/>
          <a:ln/>
        </p:spPr>
        <p:txBody>
          <a:bodyPr wrap="none" lIns="0" tIns="0" rIns="0" bIns="0" rtlCol="0" anchor="t"/>
          <a:lstStyle/>
          <a:p>
            <a:pPr marL="0" indent="0" algn="l">
              <a:buNone/>
            </a:pPr>
            <a:r>
              <a:rPr lang="en-US" sz="2300" b="1" dirty="0">
                <a:solidFill>
                  <a:srgbClr val="E6EDF1"/>
                </a:solidFill>
                <a:latin typeface="Noto Sans TC" pitchFamily="34" charset="0"/>
                <a:ea typeface="Noto Sans TC" pitchFamily="34" charset="-122"/>
                <a:cs typeface="Noto Sans TC" pitchFamily="34" charset="-120"/>
              </a:rPr>
              <a:t>自我覺察</a:t>
            </a:r>
            <a:endParaRPr lang="en-US" sz="2300" dirty="0"/>
          </a:p>
        </p:txBody>
      </p:sp>
      <p:sp>
        <p:nvSpPr>
          <p:cNvPr id="8" name="Text 5"/>
          <p:cNvSpPr/>
          <p:nvPr/>
        </p:nvSpPr>
        <p:spPr>
          <a:xfrm>
            <a:off x="8300512" y="5232269"/>
            <a:ext cx="1318069" cy="408930"/>
          </a:xfrm>
          <a:prstGeom prst="rect">
            <a:avLst/>
          </a:prstGeom>
          <a:noFill/>
          <a:ln/>
        </p:spPr>
        <p:txBody>
          <a:bodyPr wrap="none" lIns="0" tIns="0" rIns="0" bIns="0" rtlCol="0" anchor="t"/>
          <a:lstStyle/>
          <a:p>
            <a:pPr marL="0" indent="0" algn="l">
              <a:buNone/>
            </a:pPr>
            <a:r>
              <a:rPr lang="zh-TW" altLang="en-US" sz="2300" b="1" dirty="0">
                <a:solidFill>
                  <a:srgbClr val="E3E5E5"/>
                </a:solidFill>
                <a:latin typeface="Noto Sans TC" pitchFamily="34" charset="0"/>
                <a:ea typeface="Noto Sans TC" pitchFamily="34" charset="-122"/>
              </a:rPr>
              <a:t>保持樂觀</a:t>
            </a:r>
            <a:endParaRPr lang="en-US" sz="2300" dirty="0"/>
          </a:p>
        </p:txBody>
      </p:sp>
      <p:sp>
        <p:nvSpPr>
          <p:cNvPr id="9" name="Text 6"/>
          <p:cNvSpPr/>
          <p:nvPr/>
        </p:nvSpPr>
        <p:spPr>
          <a:xfrm>
            <a:off x="3058084" y="5283068"/>
            <a:ext cx="1327594" cy="408930"/>
          </a:xfrm>
          <a:prstGeom prst="rect">
            <a:avLst/>
          </a:prstGeom>
          <a:noFill/>
          <a:ln/>
        </p:spPr>
        <p:txBody>
          <a:bodyPr wrap="none" lIns="0" tIns="0" rIns="0" bIns="0" rtlCol="0" anchor="t"/>
          <a:lstStyle/>
          <a:p>
            <a:pPr marL="0" indent="0" algn="l">
              <a:buNone/>
            </a:pPr>
            <a:r>
              <a:rPr lang="en-US" sz="2300" b="1" dirty="0">
                <a:solidFill>
                  <a:srgbClr val="E4E7E9"/>
                </a:solidFill>
                <a:latin typeface="Noto Sans TC" pitchFamily="34" charset="0"/>
                <a:ea typeface="Noto Sans TC" pitchFamily="34" charset="-122"/>
                <a:cs typeface="Noto Sans TC" pitchFamily="34" charset="-120"/>
              </a:rPr>
              <a:t>團隊信任</a:t>
            </a:r>
            <a:endParaRPr lang="en-US" sz="2300" dirty="0"/>
          </a:p>
        </p:txBody>
      </p:sp>
      <p:sp>
        <p:nvSpPr>
          <p:cNvPr id="10" name="Text 7"/>
          <p:cNvSpPr/>
          <p:nvPr/>
        </p:nvSpPr>
        <p:spPr>
          <a:xfrm>
            <a:off x="6141566" y="6446359"/>
            <a:ext cx="4522876" cy="303776"/>
          </a:xfrm>
          <a:prstGeom prst="rect">
            <a:avLst/>
          </a:prstGeom>
          <a:noFill/>
          <a:ln/>
        </p:spPr>
        <p:txBody>
          <a:bodyPr wrap="none" lIns="0" tIns="0" rIns="0" bIns="0" rtlCol="0" anchor="t"/>
          <a:lstStyle/>
          <a:p>
            <a:pPr marL="0" indent="0" algn="l">
              <a:buNone/>
            </a:pPr>
            <a:endParaRPr lang="en-US" sz="1400" dirty="0"/>
          </a:p>
        </p:txBody>
      </p:sp>
      <p:sp>
        <p:nvSpPr>
          <p:cNvPr id="12" name="文字方塊 11">
            <a:extLst>
              <a:ext uri="{FF2B5EF4-FFF2-40B4-BE49-F238E27FC236}">
                <a16:creationId xmlns:a16="http://schemas.microsoft.com/office/drawing/2014/main" id="{A4DFA8C7-5D98-DE01-2BDA-B4DFC379F274}"/>
              </a:ext>
            </a:extLst>
          </p:cNvPr>
          <p:cNvSpPr txBox="1"/>
          <p:nvPr/>
        </p:nvSpPr>
        <p:spPr>
          <a:xfrm>
            <a:off x="572011" y="190171"/>
            <a:ext cx="6441632" cy="369332"/>
          </a:xfrm>
          <a:prstGeom prst="rect">
            <a:avLst/>
          </a:prstGeom>
          <a:noFill/>
        </p:spPr>
        <p:txBody>
          <a:bodyPr wrap="square">
            <a:spAutoFit/>
          </a:bodyPr>
          <a:lstStyle/>
          <a:p>
            <a:r>
              <a:rPr lang="zh-MO" altLang="en-US" b="1" dirty="0"/>
              <a:t>Aconchego de Pontos de Vista: As Vossas Respostas da Juventude</a:t>
            </a:r>
          </a:p>
        </p:txBody>
      </p:sp>
      <p:sp>
        <p:nvSpPr>
          <p:cNvPr id="14" name="文字方塊 13">
            <a:extLst>
              <a:ext uri="{FF2B5EF4-FFF2-40B4-BE49-F238E27FC236}">
                <a16:creationId xmlns:a16="http://schemas.microsoft.com/office/drawing/2014/main" id="{C96DFEE1-9317-7B4F-430F-A7F2ED368A0C}"/>
              </a:ext>
            </a:extLst>
          </p:cNvPr>
          <p:cNvSpPr txBox="1"/>
          <p:nvPr/>
        </p:nvSpPr>
        <p:spPr>
          <a:xfrm>
            <a:off x="5055716" y="2714060"/>
            <a:ext cx="2171700" cy="369332"/>
          </a:xfrm>
          <a:prstGeom prst="rect">
            <a:avLst/>
          </a:prstGeom>
          <a:noFill/>
        </p:spPr>
        <p:txBody>
          <a:bodyPr wrap="square">
            <a:spAutoFit/>
          </a:bodyPr>
          <a:lstStyle/>
          <a:p>
            <a:r>
              <a:rPr lang="zh-MO" altLang="en-US" dirty="0"/>
              <a:t>As Nossas Respostas</a:t>
            </a:r>
          </a:p>
        </p:txBody>
      </p:sp>
      <p:sp>
        <p:nvSpPr>
          <p:cNvPr id="16" name="文字方塊 15">
            <a:extLst>
              <a:ext uri="{FF2B5EF4-FFF2-40B4-BE49-F238E27FC236}">
                <a16:creationId xmlns:a16="http://schemas.microsoft.com/office/drawing/2014/main" id="{F4F48735-90B5-EEA4-EAC5-C07284DDA0AC}"/>
              </a:ext>
            </a:extLst>
          </p:cNvPr>
          <p:cNvSpPr txBox="1"/>
          <p:nvPr/>
        </p:nvSpPr>
        <p:spPr>
          <a:xfrm>
            <a:off x="1787457" y="1687788"/>
            <a:ext cx="3008279" cy="369332"/>
          </a:xfrm>
          <a:prstGeom prst="rect">
            <a:avLst/>
          </a:prstGeom>
          <a:noFill/>
        </p:spPr>
        <p:txBody>
          <a:bodyPr wrap="square">
            <a:spAutoFit/>
          </a:bodyPr>
          <a:lstStyle/>
          <a:p>
            <a:r>
              <a:rPr lang="zh-MO" altLang="en-US" dirty="0"/>
              <a:t>Não Desistir / Nunca Desistir</a:t>
            </a:r>
          </a:p>
        </p:txBody>
      </p:sp>
      <p:sp>
        <p:nvSpPr>
          <p:cNvPr id="18" name="文字方塊 17">
            <a:extLst>
              <a:ext uri="{FF2B5EF4-FFF2-40B4-BE49-F238E27FC236}">
                <a16:creationId xmlns:a16="http://schemas.microsoft.com/office/drawing/2014/main" id="{6275ABA2-97B5-46F5-1EC4-A6009F14FC22}"/>
              </a:ext>
            </a:extLst>
          </p:cNvPr>
          <p:cNvSpPr txBox="1"/>
          <p:nvPr/>
        </p:nvSpPr>
        <p:spPr>
          <a:xfrm>
            <a:off x="816898" y="2992528"/>
            <a:ext cx="2620437" cy="369332"/>
          </a:xfrm>
          <a:prstGeom prst="rect">
            <a:avLst/>
          </a:prstGeom>
          <a:noFill/>
        </p:spPr>
        <p:txBody>
          <a:bodyPr wrap="square">
            <a:spAutoFit/>
          </a:bodyPr>
          <a:lstStyle/>
          <a:p>
            <a:r>
              <a:rPr lang="zh-MO" altLang="en-US" dirty="0"/>
              <a:t>Capacidade de Adaptação</a:t>
            </a:r>
          </a:p>
        </p:txBody>
      </p:sp>
      <p:sp>
        <p:nvSpPr>
          <p:cNvPr id="20" name="文字方塊 19">
            <a:extLst>
              <a:ext uri="{FF2B5EF4-FFF2-40B4-BE49-F238E27FC236}">
                <a16:creationId xmlns:a16="http://schemas.microsoft.com/office/drawing/2014/main" id="{FCF1B430-5BD6-CEC7-560E-BB55CA0188E8}"/>
              </a:ext>
            </a:extLst>
          </p:cNvPr>
          <p:cNvSpPr txBox="1"/>
          <p:nvPr/>
        </p:nvSpPr>
        <p:spPr>
          <a:xfrm>
            <a:off x="2786152" y="4470771"/>
            <a:ext cx="2093880" cy="369332"/>
          </a:xfrm>
          <a:prstGeom prst="rect">
            <a:avLst/>
          </a:prstGeom>
          <a:noFill/>
        </p:spPr>
        <p:txBody>
          <a:bodyPr wrap="square">
            <a:spAutoFit/>
          </a:bodyPr>
          <a:lstStyle/>
          <a:p>
            <a:r>
              <a:rPr lang="zh-MO" altLang="en-US" dirty="0"/>
              <a:t>Confiança na Equipa</a:t>
            </a:r>
          </a:p>
        </p:txBody>
      </p:sp>
      <p:sp>
        <p:nvSpPr>
          <p:cNvPr id="22" name="文字方塊 21">
            <a:extLst>
              <a:ext uri="{FF2B5EF4-FFF2-40B4-BE49-F238E27FC236}">
                <a16:creationId xmlns:a16="http://schemas.microsoft.com/office/drawing/2014/main" id="{7EBA0948-CB9F-FF38-6A25-3EE905B0827A}"/>
              </a:ext>
            </a:extLst>
          </p:cNvPr>
          <p:cNvSpPr txBox="1"/>
          <p:nvPr/>
        </p:nvSpPr>
        <p:spPr>
          <a:xfrm>
            <a:off x="7227416" y="663245"/>
            <a:ext cx="2846564" cy="369332"/>
          </a:xfrm>
          <a:prstGeom prst="rect">
            <a:avLst/>
          </a:prstGeom>
          <a:noFill/>
        </p:spPr>
        <p:txBody>
          <a:bodyPr wrap="square">
            <a:spAutoFit/>
          </a:bodyPr>
          <a:lstStyle/>
          <a:p>
            <a:r>
              <a:rPr lang="zh-MO" altLang="en-US" dirty="0"/>
              <a:t>Crescimento na Adversidade</a:t>
            </a:r>
          </a:p>
        </p:txBody>
      </p:sp>
      <p:sp>
        <p:nvSpPr>
          <p:cNvPr id="24" name="文字方塊 23">
            <a:extLst>
              <a:ext uri="{FF2B5EF4-FFF2-40B4-BE49-F238E27FC236}">
                <a16:creationId xmlns:a16="http://schemas.microsoft.com/office/drawing/2014/main" id="{F940B0AA-7D2C-C793-D146-A882419F236C}"/>
              </a:ext>
            </a:extLst>
          </p:cNvPr>
          <p:cNvSpPr txBox="1"/>
          <p:nvPr/>
        </p:nvSpPr>
        <p:spPr>
          <a:xfrm>
            <a:off x="9297210" y="1653071"/>
            <a:ext cx="2463530" cy="369332"/>
          </a:xfrm>
          <a:prstGeom prst="rect">
            <a:avLst/>
          </a:prstGeom>
          <a:noFill/>
        </p:spPr>
        <p:txBody>
          <a:bodyPr wrap="square">
            <a:spAutoFit/>
          </a:bodyPr>
          <a:lstStyle/>
          <a:p>
            <a:r>
              <a:rPr lang="zh-MO" altLang="en-US" dirty="0"/>
              <a:t>Abraçar as Adversidades</a:t>
            </a:r>
          </a:p>
        </p:txBody>
      </p:sp>
      <p:sp>
        <p:nvSpPr>
          <p:cNvPr id="26" name="文字方塊 25">
            <a:extLst>
              <a:ext uri="{FF2B5EF4-FFF2-40B4-BE49-F238E27FC236}">
                <a16:creationId xmlns:a16="http://schemas.microsoft.com/office/drawing/2014/main" id="{59FC9EF5-07E3-2598-737B-8E4F69DF53C6}"/>
              </a:ext>
            </a:extLst>
          </p:cNvPr>
          <p:cNvSpPr txBox="1"/>
          <p:nvPr/>
        </p:nvSpPr>
        <p:spPr>
          <a:xfrm>
            <a:off x="9544228" y="4427109"/>
            <a:ext cx="1703941" cy="369332"/>
          </a:xfrm>
          <a:prstGeom prst="rect">
            <a:avLst/>
          </a:prstGeom>
          <a:noFill/>
        </p:spPr>
        <p:txBody>
          <a:bodyPr wrap="square">
            <a:spAutoFit/>
          </a:bodyPr>
          <a:lstStyle/>
          <a:p>
            <a:r>
              <a:rPr lang="zh-MO" altLang="en-US" dirty="0"/>
              <a:t>Autoconsciência</a:t>
            </a:r>
          </a:p>
        </p:txBody>
      </p:sp>
      <p:sp>
        <p:nvSpPr>
          <p:cNvPr id="28" name="文字方塊 27">
            <a:extLst>
              <a:ext uri="{FF2B5EF4-FFF2-40B4-BE49-F238E27FC236}">
                <a16:creationId xmlns:a16="http://schemas.microsoft.com/office/drawing/2014/main" id="{C23EAD94-BDFF-A0C3-2B35-023AF2FA55DA}"/>
              </a:ext>
            </a:extLst>
          </p:cNvPr>
          <p:cNvSpPr txBox="1"/>
          <p:nvPr/>
        </p:nvSpPr>
        <p:spPr>
          <a:xfrm>
            <a:off x="9722877" y="5200704"/>
            <a:ext cx="2142159" cy="369332"/>
          </a:xfrm>
          <a:prstGeom prst="rect">
            <a:avLst/>
          </a:prstGeom>
          <a:noFill/>
        </p:spPr>
        <p:txBody>
          <a:bodyPr wrap="square">
            <a:spAutoFit/>
          </a:bodyPr>
          <a:lstStyle/>
          <a:p>
            <a:r>
              <a:rPr lang="zh-MO" altLang="en-US" dirty="0"/>
              <a:t>Manter o Optimismo</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3" name="Text 0"/>
          <p:cNvSpPr/>
          <p:nvPr/>
        </p:nvSpPr>
        <p:spPr>
          <a:xfrm>
            <a:off x="4001881" y="388737"/>
            <a:ext cx="4188238" cy="665971"/>
          </a:xfrm>
          <a:prstGeom prst="rect">
            <a:avLst/>
          </a:prstGeom>
          <a:noFill/>
          <a:ln/>
        </p:spPr>
        <p:txBody>
          <a:bodyPr wrap="none" lIns="0" tIns="0" rIns="0" bIns="0" rtlCol="0" anchor="t"/>
          <a:lstStyle/>
          <a:p>
            <a:pPr marL="0" indent="0" algn="ctr">
              <a:buNone/>
            </a:pPr>
            <a:r>
              <a:rPr lang="en-US" sz="4000" b="1" dirty="0" err="1">
                <a:solidFill>
                  <a:srgbClr val="060604"/>
                </a:solidFill>
                <a:latin typeface="Noto Serif TC" pitchFamily="34" charset="0"/>
                <a:ea typeface="Noto Serif TC" pitchFamily="34" charset="-122"/>
                <a:cs typeface="Noto Serif TC" pitchFamily="34" charset="-120"/>
              </a:rPr>
              <a:t>時空膠囊</a:t>
            </a:r>
            <a:r>
              <a:rPr lang="en-US" sz="4000" b="1" dirty="0">
                <a:solidFill>
                  <a:srgbClr val="060604"/>
                </a:solidFill>
                <a:latin typeface="Noto Serif TC" pitchFamily="34" charset="0"/>
                <a:ea typeface="Noto Serif TC" pitchFamily="34" charset="-122"/>
                <a:cs typeface="Noto Serif TC" pitchFamily="34" charset="-120"/>
              </a:rPr>
              <a:t> </a:t>
            </a:r>
            <a:r>
              <a:rPr lang="pt-PT" altLang="zh-MO" sz="1800" b="1" dirty="0">
                <a:effectLst/>
                <a:latin typeface="Aptos" panose="020B0004020202020204" pitchFamily="34" charset="0"/>
                <a:ea typeface="新細明體" panose="02020500000000000000" pitchFamily="18" charset="-120"/>
                <a:cs typeface="Times New Roman" panose="02020603050405020304" pitchFamily="18" charset="0"/>
              </a:rPr>
              <a:t>Cápsula do Tempo</a:t>
            </a:r>
            <a:endParaRPr lang="en-US" sz="4000" dirty="0"/>
          </a:p>
        </p:txBody>
      </p:sp>
      <p:sp>
        <p:nvSpPr>
          <p:cNvPr id="5" name="Text 2"/>
          <p:cNvSpPr/>
          <p:nvPr/>
        </p:nvSpPr>
        <p:spPr>
          <a:xfrm>
            <a:off x="538337" y="1138074"/>
            <a:ext cx="11123930" cy="991590"/>
          </a:xfrm>
          <a:prstGeom prst="rect">
            <a:avLst/>
          </a:prstGeom>
          <a:noFill/>
          <a:ln/>
        </p:spPr>
        <p:txBody>
          <a:bodyPr wrap="none" lIns="0" tIns="0" rIns="0" bIns="0" rtlCol="0" anchor="t"/>
          <a:lstStyle/>
          <a:p>
            <a:r>
              <a:rPr lang="en-US" sz="2400" b="1" dirty="0">
                <a:solidFill>
                  <a:srgbClr val="1C1D19"/>
                </a:solidFill>
                <a:latin typeface="Noto Sans TC" pitchFamily="34" charset="0"/>
                <a:ea typeface="Noto Sans TC" pitchFamily="34" charset="-122"/>
                <a:cs typeface="Noto Sans TC" pitchFamily="34" charset="-120"/>
              </a:rPr>
              <a:t>請靜下心來，花２分鐘完成專屬你的反思卡。</a:t>
            </a:r>
            <a:r>
              <a:rPr lang="en-US" altLang="zh-TW" sz="2400" b="1" dirty="0">
                <a:solidFill>
                  <a:srgbClr val="191916"/>
                </a:solidFill>
                <a:latin typeface="Noto Sans TC" pitchFamily="34" charset="0"/>
                <a:ea typeface="Noto Sans TC" pitchFamily="34" charset="-122"/>
                <a:cs typeface="Noto Sans TC" pitchFamily="34" charset="-120"/>
              </a:rPr>
              <a:t>這不僅是一份作業，更是你對未來</a:t>
            </a:r>
          </a:p>
          <a:p>
            <a:r>
              <a:rPr lang="en-US" altLang="zh-TW" sz="2400" b="1" dirty="0" err="1">
                <a:solidFill>
                  <a:srgbClr val="191916"/>
                </a:solidFill>
                <a:latin typeface="Noto Sans TC" pitchFamily="34" charset="0"/>
                <a:ea typeface="Noto Sans TC" pitchFamily="34" charset="-122"/>
                <a:cs typeface="Noto Sans TC" pitchFamily="34" charset="-120"/>
              </a:rPr>
              <a:t>自己的一</a:t>
            </a:r>
            <a:r>
              <a:rPr lang="en-US" altLang="zh-TW" sz="2400" b="1" dirty="0" err="1">
                <a:solidFill>
                  <a:srgbClr val="1E1F1B"/>
                </a:solidFill>
                <a:latin typeface="Noto Sans TC" pitchFamily="34" charset="0"/>
                <a:ea typeface="Noto Sans TC" pitchFamily="34" charset="-122"/>
                <a:cs typeface="Noto Sans TC" pitchFamily="34" charset="-120"/>
              </a:rPr>
              <a:t>份</a:t>
            </a:r>
            <a:r>
              <a:rPr lang="zh-TW" altLang="en-US" sz="2400" dirty="0">
                <a:latin typeface="標楷體" panose="03000509000000000000" pitchFamily="65" charset="-120"/>
                <a:ea typeface="標楷體" panose="03000509000000000000" pitchFamily="65" charset="-120"/>
              </a:rPr>
              <a:t>“</a:t>
            </a:r>
            <a:r>
              <a:rPr lang="en-US" altLang="zh-TW" sz="2400" b="1" dirty="0" err="1">
                <a:solidFill>
                  <a:srgbClr val="1E1F1B"/>
                </a:solidFill>
                <a:latin typeface="Noto Sans TC" pitchFamily="34" charset="0"/>
                <a:ea typeface="Noto Sans TC" pitchFamily="34" charset="-122"/>
                <a:cs typeface="Noto Sans TC" pitchFamily="34" charset="-120"/>
              </a:rPr>
              <a:t>行動承諾</a:t>
            </a:r>
            <a:r>
              <a:rPr lang="en-US" altLang="zh-TW" sz="2400" b="1" dirty="0">
                <a:solidFill>
                  <a:srgbClr val="1E1F1B"/>
                </a:solidFill>
                <a:latin typeface="標楷體" panose="03000509000000000000" pitchFamily="65" charset="-120"/>
                <a:ea typeface="標楷體" panose="03000509000000000000" pitchFamily="65" charset="-120"/>
                <a:cs typeface="Noto Sans TC" pitchFamily="34" charset="-120"/>
              </a:rPr>
              <a:t>”</a:t>
            </a:r>
            <a:r>
              <a:rPr lang="en-US" altLang="zh-TW" sz="2400" b="1" dirty="0">
                <a:solidFill>
                  <a:srgbClr val="1E1F1B"/>
                </a:solidFill>
                <a:latin typeface="Noto Sans TC" pitchFamily="34" charset="0"/>
                <a:ea typeface="Noto Sans TC" pitchFamily="34" charset="-122"/>
                <a:cs typeface="Noto Sans TC" pitchFamily="34" charset="-120"/>
              </a:rPr>
              <a:t>。</a:t>
            </a:r>
            <a:endParaRPr lang="en-US" altLang="zh-TW" sz="2400" dirty="0"/>
          </a:p>
          <a:p>
            <a:endParaRPr lang="en-US" altLang="zh-TW" sz="2400" dirty="0"/>
          </a:p>
          <a:p>
            <a:pPr marL="0" indent="0" algn="l">
              <a:buNone/>
            </a:pPr>
            <a:endParaRPr lang="en-US" sz="2400" dirty="0"/>
          </a:p>
        </p:txBody>
      </p:sp>
      <p:sp>
        <p:nvSpPr>
          <p:cNvPr id="6" name="Text 3"/>
          <p:cNvSpPr/>
          <p:nvPr/>
        </p:nvSpPr>
        <p:spPr>
          <a:xfrm>
            <a:off x="5714857" y="2545016"/>
            <a:ext cx="5947410" cy="438139"/>
          </a:xfrm>
          <a:prstGeom prst="rect">
            <a:avLst/>
          </a:prstGeom>
          <a:noFill/>
          <a:ln/>
        </p:spPr>
        <p:txBody>
          <a:bodyPr wrap="none" lIns="0" tIns="0" rIns="0" bIns="0" rtlCol="0" anchor="t"/>
          <a:lstStyle/>
          <a:p>
            <a:pPr marL="0" indent="0" algn="l">
              <a:buNone/>
            </a:pPr>
            <a:endParaRPr lang="en-US" sz="2400" dirty="0"/>
          </a:p>
        </p:txBody>
      </p:sp>
      <p:sp>
        <p:nvSpPr>
          <p:cNvPr id="8" name="Text 5"/>
          <p:cNvSpPr/>
          <p:nvPr/>
        </p:nvSpPr>
        <p:spPr>
          <a:xfrm>
            <a:off x="538337" y="2139570"/>
            <a:ext cx="3070860" cy="397246"/>
          </a:xfrm>
          <a:prstGeom prst="rect">
            <a:avLst/>
          </a:prstGeom>
          <a:noFill/>
          <a:ln/>
        </p:spPr>
        <p:txBody>
          <a:bodyPr wrap="none" lIns="0" tIns="0" rIns="0" bIns="0" rtlCol="0" anchor="t"/>
          <a:lstStyle/>
          <a:p>
            <a:pPr marL="0" indent="0" algn="l">
              <a:buNone/>
            </a:pPr>
            <a:r>
              <a:rPr lang="en-US" sz="2400" b="1" dirty="0">
                <a:solidFill>
                  <a:srgbClr val="252524"/>
                </a:solidFill>
                <a:latin typeface="Noto Sans TC" pitchFamily="34" charset="0"/>
                <a:ea typeface="Noto Sans TC" pitchFamily="34" charset="-122"/>
                <a:cs typeface="Noto Sans TC" pitchFamily="34" charset="-120"/>
              </a:rPr>
              <a:t>我獲得的最大啟發是：</a:t>
            </a:r>
            <a:endParaRPr lang="en-US" sz="2400" dirty="0"/>
          </a:p>
        </p:txBody>
      </p:sp>
      <p:sp>
        <p:nvSpPr>
          <p:cNvPr id="9" name="Text 6"/>
          <p:cNvSpPr/>
          <p:nvPr/>
        </p:nvSpPr>
        <p:spPr>
          <a:xfrm>
            <a:off x="529733" y="2703548"/>
            <a:ext cx="4290060" cy="385562"/>
          </a:xfrm>
          <a:prstGeom prst="rect">
            <a:avLst/>
          </a:prstGeom>
          <a:noFill/>
          <a:ln/>
        </p:spPr>
        <p:txBody>
          <a:bodyPr wrap="none" lIns="0" tIns="0" rIns="0" bIns="0" rtlCol="0" anchor="t"/>
          <a:lstStyle/>
          <a:p>
            <a:pPr marL="0" indent="0" algn="l">
              <a:buNone/>
            </a:pPr>
            <a:r>
              <a:rPr lang="en-US" sz="2400" b="1" dirty="0">
                <a:solidFill>
                  <a:srgbClr val="292929"/>
                </a:solidFill>
                <a:latin typeface="Noto Sans TC" pitchFamily="34" charset="0"/>
                <a:ea typeface="Noto Sans TC" pitchFamily="34" charset="-122"/>
                <a:cs typeface="Noto Sans TC" pitchFamily="34" charset="-120"/>
              </a:rPr>
              <a:t>我決定做出的一個具體改變是：</a:t>
            </a:r>
            <a:endParaRPr lang="en-US" sz="2400" dirty="0"/>
          </a:p>
        </p:txBody>
      </p:sp>
      <p:pic>
        <p:nvPicPr>
          <p:cNvPr id="11" name="圖片 10">
            <a:extLst>
              <a:ext uri="{FF2B5EF4-FFF2-40B4-BE49-F238E27FC236}">
                <a16:creationId xmlns:a16="http://schemas.microsoft.com/office/drawing/2014/main" id="{4AA3057C-D786-D0FF-E185-482D2C2CC7F0}"/>
              </a:ext>
            </a:extLst>
          </p:cNvPr>
          <p:cNvPicPr>
            <a:picLocks noChangeAspect="1"/>
          </p:cNvPicPr>
          <p:nvPr/>
        </p:nvPicPr>
        <p:blipFill>
          <a:blip r:embed="rId3"/>
          <a:stretch>
            <a:fillRect/>
          </a:stretch>
        </p:blipFill>
        <p:spPr>
          <a:xfrm>
            <a:off x="1405524" y="3398507"/>
            <a:ext cx="9380952" cy="3009524"/>
          </a:xfrm>
          <a:prstGeom prst="rect">
            <a:avLst/>
          </a:prstGeom>
        </p:spPr>
      </p:pic>
      <p:sp>
        <p:nvSpPr>
          <p:cNvPr id="4" name="文字方塊 3">
            <a:extLst>
              <a:ext uri="{FF2B5EF4-FFF2-40B4-BE49-F238E27FC236}">
                <a16:creationId xmlns:a16="http://schemas.microsoft.com/office/drawing/2014/main" id="{691D13B6-7D83-5D1D-2ACF-4515CFA09FAC}"/>
              </a:ext>
            </a:extLst>
          </p:cNvPr>
          <p:cNvSpPr txBox="1"/>
          <p:nvPr/>
        </p:nvSpPr>
        <p:spPr>
          <a:xfrm>
            <a:off x="5352645" y="1554625"/>
            <a:ext cx="6301018" cy="1815882"/>
          </a:xfrm>
          <a:prstGeom prst="rect">
            <a:avLst/>
          </a:prstGeom>
          <a:noFill/>
        </p:spPr>
        <p:txBody>
          <a:bodyPr wrap="square">
            <a:spAutoFit/>
          </a:bodyPr>
          <a:lstStyle/>
          <a:p>
            <a:r>
              <a:rPr lang="zh-MO" altLang="en-US" sz="1600" dirty="0"/>
              <a:t>Por favor, acalma o teu espírito e dedica 2 minutos a preencher este cartão de reflexão exclusivo. Isto não é apenas um trabalho escolar, mas sim um “compromisso de acção” assumido perante o teu eu do futuro.</a:t>
            </a:r>
          </a:p>
          <a:p>
            <a:endParaRPr lang="zh-MO" altLang="en-US" sz="1600" dirty="0"/>
          </a:p>
          <a:p>
            <a:r>
              <a:rPr lang="zh-MO" altLang="en-US" sz="1600" dirty="0"/>
              <a:t>O maior ensinamento que obtive é:</a:t>
            </a:r>
          </a:p>
          <a:p>
            <a:endParaRPr lang="zh-MO" altLang="en-US" sz="1600" dirty="0"/>
          </a:p>
          <a:p>
            <a:r>
              <a:rPr lang="zh-MO" altLang="en-US" sz="1600" dirty="0"/>
              <a:t>A mudança concreta que decidi realizar é:</a:t>
            </a:r>
          </a:p>
        </p:txBody>
      </p:sp>
      <p:sp>
        <p:nvSpPr>
          <p:cNvPr id="7" name="Text 2">
            <a:extLst>
              <a:ext uri="{FF2B5EF4-FFF2-40B4-BE49-F238E27FC236}">
                <a16:creationId xmlns:a16="http://schemas.microsoft.com/office/drawing/2014/main" id="{B6C60800-104E-6689-A70E-66F11EC7FDC7}"/>
              </a:ext>
            </a:extLst>
          </p:cNvPr>
          <p:cNvSpPr/>
          <p:nvPr/>
        </p:nvSpPr>
        <p:spPr>
          <a:xfrm>
            <a:off x="1518854" y="3370507"/>
            <a:ext cx="1584865" cy="484874"/>
          </a:xfrm>
          <a:prstGeom prst="rect">
            <a:avLst/>
          </a:prstGeom>
          <a:noFill/>
          <a:ln/>
        </p:spPr>
        <p:txBody>
          <a:bodyPr wrap="none" lIns="0" tIns="0" rIns="0" bIns="0" rtlCol="0" anchor="t"/>
          <a:lstStyle/>
          <a:p>
            <a:pPr marL="0" indent="0" algn="l">
              <a:buNone/>
            </a:pPr>
            <a:r>
              <a:rPr lang="pt-PT" sz="2800" b="1" noProof="0" dirty="0">
                <a:solidFill>
                  <a:srgbClr val="313131"/>
                </a:solidFill>
                <a:latin typeface="Noto Sans TC" pitchFamily="34" charset="0"/>
                <a:ea typeface="Noto Sans TC" pitchFamily="34" charset="-122"/>
                <a:cs typeface="Noto Sans TC" pitchFamily="34" charset="-120"/>
              </a:rPr>
              <a:t>Fundação</a:t>
            </a:r>
            <a:r>
              <a:rPr lang="en-US" sz="2800" b="1" dirty="0">
                <a:solidFill>
                  <a:srgbClr val="313131"/>
                </a:solidFill>
                <a:latin typeface="Noto Sans TC" pitchFamily="34" charset="0"/>
                <a:ea typeface="Noto Sans TC" pitchFamily="34" charset="-122"/>
                <a:cs typeface="Noto Sans TC" pitchFamily="34" charset="-120"/>
              </a:rPr>
              <a:t> do PCC</a:t>
            </a:r>
            <a:endParaRPr lang="en-US" sz="2800" dirty="0"/>
          </a:p>
        </p:txBody>
      </p:sp>
      <p:sp>
        <p:nvSpPr>
          <p:cNvPr id="10" name="Text 1">
            <a:extLst>
              <a:ext uri="{FF2B5EF4-FFF2-40B4-BE49-F238E27FC236}">
                <a16:creationId xmlns:a16="http://schemas.microsoft.com/office/drawing/2014/main" id="{08D3EBD5-AB17-CEE3-19B5-DCB95479E761}"/>
              </a:ext>
            </a:extLst>
          </p:cNvPr>
          <p:cNvSpPr/>
          <p:nvPr/>
        </p:nvSpPr>
        <p:spPr>
          <a:xfrm>
            <a:off x="4168092" y="4006640"/>
            <a:ext cx="1546765" cy="490716"/>
          </a:xfrm>
          <a:prstGeom prst="rect">
            <a:avLst/>
          </a:prstGeom>
          <a:noFill/>
          <a:ln/>
        </p:spPr>
        <p:txBody>
          <a:bodyPr wrap="none" lIns="0" tIns="0" rIns="0" bIns="0" rtlCol="0" anchor="t"/>
          <a:lstStyle/>
          <a:p>
            <a:pPr marL="0" indent="0" algn="l">
              <a:buNone/>
            </a:pPr>
            <a:r>
              <a:rPr lang="pt-PT" sz="2800" b="1" noProof="0" dirty="0">
                <a:solidFill>
                  <a:srgbClr val="323232"/>
                </a:solidFill>
                <a:latin typeface="Noto Sans TC" pitchFamily="34" charset="0"/>
                <a:ea typeface="Noto Sans TC" pitchFamily="34" charset="-122"/>
                <a:cs typeface="Noto Sans TC" pitchFamily="34" charset="-120"/>
              </a:rPr>
              <a:t>Vitória</a:t>
            </a:r>
            <a:r>
              <a:rPr lang="en-US" sz="2800" b="1" dirty="0">
                <a:solidFill>
                  <a:srgbClr val="323232"/>
                </a:solidFill>
                <a:latin typeface="Noto Sans TC" pitchFamily="34" charset="0"/>
                <a:ea typeface="Noto Sans TC" pitchFamily="34" charset="-122"/>
                <a:cs typeface="Noto Sans TC" pitchFamily="34" charset="-120"/>
              </a:rPr>
              <a:t> da Longa Marcha</a:t>
            </a:r>
            <a:endParaRPr lang="en-US" sz="2800" dirty="0"/>
          </a:p>
        </p:txBody>
      </p:sp>
      <p:sp>
        <p:nvSpPr>
          <p:cNvPr id="12" name="Text 2">
            <a:extLst>
              <a:ext uri="{FF2B5EF4-FFF2-40B4-BE49-F238E27FC236}">
                <a16:creationId xmlns:a16="http://schemas.microsoft.com/office/drawing/2014/main" id="{938FCC0F-5FC9-16AD-757B-FD835255FAB7}"/>
              </a:ext>
            </a:extLst>
          </p:cNvPr>
          <p:cNvSpPr/>
          <p:nvPr/>
        </p:nvSpPr>
        <p:spPr>
          <a:xfrm>
            <a:off x="9533641" y="3462517"/>
            <a:ext cx="1584865" cy="484874"/>
          </a:xfrm>
          <a:prstGeom prst="rect">
            <a:avLst/>
          </a:prstGeom>
          <a:noFill/>
          <a:ln/>
        </p:spPr>
        <p:txBody>
          <a:bodyPr wrap="none" lIns="0" tIns="0" rIns="0" bIns="0" rtlCol="0" anchor="t"/>
          <a:lstStyle/>
          <a:p>
            <a:pPr marL="0" indent="0" algn="l">
              <a:buNone/>
            </a:pPr>
            <a:r>
              <a:rPr lang="pt-PT" sz="2800" b="1" dirty="0">
                <a:solidFill>
                  <a:srgbClr val="313131"/>
                </a:solidFill>
                <a:latin typeface="Noto Sans TC" pitchFamily="34" charset="0"/>
                <a:ea typeface="Noto Sans TC" pitchFamily="34" charset="-122"/>
              </a:rPr>
              <a:t>A</a:t>
            </a:r>
            <a:r>
              <a:rPr lang="en-US" sz="2800" b="1" dirty="0">
                <a:solidFill>
                  <a:srgbClr val="313131"/>
                </a:solidFill>
                <a:latin typeface="Noto Sans TC" pitchFamily="34" charset="0"/>
                <a:ea typeface="Noto Sans TC" pitchFamily="34" charset="-122"/>
              </a:rPr>
              <a:t>gora</a:t>
            </a:r>
            <a:endParaRPr lang="en-US" sz="2800" dirty="0"/>
          </a:p>
        </p:txBody>
      </p:sp>
      <p:sp>
        <p:nvSpPr>
          <p:cNvPr id="13" name="Text 6">
            <a:extLst>
              <a:ext uri="{FF2B5EF4-FFF2-40B4-BE49-F238E27FC236}">
                <a16:creationId xmlns:a16="http://schemas.microsoft.com/office/drawing/2014/main" id="{BB5ACCA5-8A79-8716-8A20-BEACF53F85F3}"/>
              </a:ext>
            </a:extLst>
          </p:cNvPr>
          <p:cNvSpPr/>
          <p:nvPr/>
        </p:nvSpPr>
        <p:spPr>
          <a:xfrm>
            <a:off x="1409970" y="4903269"/>
            <a:ext cx="2529586" cy="546896"/>
          </a:xfrm>
          <a:prstGeom prst="rect">
            <a:avLst/>
          </a:prstGeom>
          <a:noFill/>
          <a:ln/>
        </p:spPr>
        <p:txBody>
          <a:bodyPr wrap="none" lIns="0" tIns="0" rIns="0" bIns="0" rtlCol="0" anchor="t"/>
          <a:lstStyle/>
          <a:p>
            <a:pPr marL="0" indent="0" algn="l">
              <a:buNone/>
            </a:pPr>
            <a:r>
              <a:rPr lang="pt-BR" altLang="zh-MO" sz="1600" b="1" dirty="0">
                <a:solidFill>
                  <a:schemeClr val="tx2"/>
                </a:solidFill>
                <a:latin typeface="Noto Sans HK" panose="020B0200000000000000" pitchFamily="34" charset="-120"/>
                <a:ea typeface="Noto Sans HK" panose="020B0200000000000000" pitchFamily="34" charset="-120"/>
              </a:rPr>
              <a:t>105.º Aniversário (1921–2026) </a:t>
            </a:r>
          </a:p>
          <a:p>
            <a:pPr marL="0" indent="0" algn="l">
              <a:buNone/>
            </a:pPr>
            <a:r>
              <a:rPr lang="pt-BR" altLang="zh-MO" sz="1600" b="1" dirty="0">
                <a:solidFill>
                  <a:schemeClr val="tx2"/>
                </a:solidFill>
                <a:latin typeface="Noto Sans HK" panose="020B0200000000000000" pitchFamily="34" charset="-120"/>
                <a:ea typeface="Noto Sans HK" panose="020B0200000000000000" pitchFamily="34" charset="-120"/>
              </a:rPr>
              <a:t>— A Criação do 0 ao 1 </a:t>
            </a:r>
            <a:endParaRPr lang="en-US" sz="1600" b="1" dirty="0">
              <a:solidFill>
                <a:schemeClr val="tx2"/>
              </a:solidFill>
              <a:latin typeface="Noto Sans HK" panose="020B0200000000000000" pitchFamily="34" charset="-120"/>
              <a:ea typeface="Noto Sans HK" panose="020B0200000000000000" pitchFamily="34" charset="-120"/>
            </a:endParaRPr>
          </a:p>
        </p:txBody>
      </p:sp>
      <p:sp>
        <p:nvSpPr>
          <p:cNvPr id="14" name="Text 7">
            <a:extLst>
              <a:ext uri="{FF2B5EF4-FFF2-40B4-BE49-F238E27FC236}">
                <a16:creationId xmlns:a16="http://schemas.microsoft.com/office/drawing/2014/main" id="{42590851-78E6-85FD-046B-9B52ACC459F4}"/>
              </a:ext>
            </a:extLst>
          </p:cNvPr>
          <p:cNvSpPr/>
          <p:nvPr/>
        </p:nvSpPr>
        <p:spPr>
          <a:xfrm>
            <a:off x="4627245" y="4736422"/>
            <a:ext cx="2175223" cy="309618"/>
          </a:xfrm>
          <a:prstGeom prst="rect">
            <a:avLst/>
          </a:prstGeom>
          <a:noFill/>
          <a:ln/>
        </p:spPr>
        <p:txBody>
          <a:bodyPr wrap="none" lIns="0" tIns="0" rIns="0" bIns="0" rtlCol="0" anchor="t"/>
          <a:lstStyle/>
          <a:p>
            <a:pPr marL="0" indent="0" algn="l">
              <a:buNone/>
            </a:pPr>
            <a:r>
              <a:rPr lang="pt-BR" altLang="zh-MO" sz="1600" b="1" dirty="0">
                <a:solidFill>
                  <a:schemeClr val="tx2"/>
                </a:solidFill>
                <a:latin typeface="Noto Sans HK" panose="020B0200000000000000" pitchFamily="34" charset="-120"/>
                <a:ea typeface="Noto Sans HK" panose="020B0200000000000000" pitchFamily="34" charset="-120"/>
              </a:rPr>
              <a:t>90.º Aniversário (1936–2026) </a:t>
            </a:r>
          </a:p>
          <a:p>
            <a:pPr marL="0" indent="0" algn="l">
              <a:buNone/>
            </a:pPr>
            <a:r>
              <a:rPr lang="pt-BR" altLang="zh-MO" sz="1600" b="1" dirty="0">
                <a:solidFill>
                  <a:schemeClr val="tx2"/>
                </a:solidFill>
                <a:latin typeface="Noto Sans HK" panose="020B0200000000000000" pitchFamily="34" charset="-120"/>
                <a:ea typeface="Noto Sans HK" panose="020B0200000000000000" pitchFamily="34" charset="-120"/>
              </a:rPr>
              <a:t>— Perseverança e Viragem </a:t>
            </a:r>
          </a:p>
          <a:p>
            <a:pPr marL="0" indent="0" algn="l">
              <a:buNone/>
            </a:pPr>
            <a:r>
              <a:rPr lang="pt-BR" altLang="zh-MO" sz="1600" b="1" dirty="0">
                <a:solidFill>
                  <a:schemeClr val="tx2"/>
                </a:solidFill>
                <a:latin typeface="Noto Sans HK" panose="020B0200000000000000" pitchFamily="34" charset="-120"/>
                <a:ea typeface="Noto Sans HK" panose="020B0200000000000000" pitchFamily="34" charset="-120"/>
              </a:rPr>
              <a:t>na Adversidade </a:t>
            </a:r>
            <a:endParaRPr lang="en-US" sz="1600" b="1" dirty="0">
              <a:solidFill>
                <a:schemeClr val="tx2"/>
              </a:solidFill>
              <a:latin typeface="Noto Sans HK" panose="020B0200000000000000" pitchFamily="34" charset="-120"/>
              <a:ea typeface="Noto Sans HK" panose="020B0200000000000000" pitchFamily="34" charset="-120"/>
            </a:endParaRPr>
          </a:p>
        </p:txBody>
      </p:sp>
      <p:sp>
        <p:nvSpPr>
          <p:cNvPr id="15" name="Text 5">
            <a:extLst>
              <a:ext uri="{FF2B5EF4-FFF2-40B4-BE49-F238E27FC236}">
                <a16:creationId xmlns:a16="http://schemas.microsoft.com/office/drawing/2014/main" id="{97C58BEB-99B1-D628-6302-BB77A89AF055}"/>
              </a:ext>
            </a:extLst>
          </p:cNvPr>
          <p:cNvSpPr/>
          <p:nvPr/>
        </p:nvSpPr>
        <p:spPr>
          <a:xfrm>
            <a:off x="7853813" y="5216234"/>
            <a:ext cx="1679828" cy="338828"/>
          </a:xfrm>
          <a:prstGeom prst="rect">
            <a:avLst/>
          </a:prstGeom>
          <a:noFill/>
          <a:ln/>
        </p:spPr>
        <p:txBody>
          <a:bodyPr wrap="none" lIns="0" tIns="0" rIns="0" bIns="0" rtlCol="0" anchor="t"/>
          <a:lstStyle/>
          <a:p>
            <a:r>
              <a:rPr lang="pt-BR" altLang="zh-CN" sz="1600" b="1" dirty="0">
                <a:solidFill>
                  <a:schemeClr val="tx2"/>
                </a:solidFill>
                <a:latin typeface="Noto Sans HK" panose="020B0200000000000000" pitchFamily="34" charset="-120"/>
                <a:ea typeface="Noto Sans HK" panose="020B0200000000000000" pitchFamily="34" charset="-120"/>
              </a:rPr>
              <a:t>Os teus desafios e escolhas</a:t>
            </a:r>
            <a:endParaRPr lang="en-US" sz="1600" b="1" dirty="0">
              <a:solidFill>
                <a:schemeClr val="tx2"/>
              </a:solidFill>
              <a:latin typeface="Noto Sans HK" panose="020B0200000000000000" pitchFamily="34" charset="-120"/>
              <a:ea typeface="Noto Sans HK" panose="020B0200000000000000" pitchFamily="34" charset="-12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pic>
        <p:nvPicPr>
          <p:cNvPr id="2" name="Image 0"/>
          <p:cNvPicPr>
            <a:picLocks noChangeAspect="1"/>
          </p:cNvPicPr>
          <p:nvPr/>
        </p:nvPicPr>
        <p:blipFill>
          <a:blip r:embed="rId3"/>
          <a:srcRect/>
          <a:stretch/>
        </p:blipFill>
        <p:spPr>
          <a:xfrm>
            <a:off x="0" y="1994"/>
            <a:ext cx="12191695" cy="6800679"/>
          </a:xfrm>
          <a:prstGeom prst="rect">
            <a:avLst/>
          </a:prstGeom>
        </p:spPr>
      </p:pic>
      <p:sp>
        <p:nvSpPr>
          <p:cNvPr id="3" name="Text 0"/>
          <p:cNvSpPr/>
          <p:nvPr/>
        </p:nvSpPr>
        <p:spPr>
          <a:xfrm>
            <a:off x="1386805" y="955016"/>
            <a:ext cx="10043160" cy="683497"/>
          </a:xfrm>
          <a:prstGeom prst="rect">
            <a:avLst/>
          </a:prstGeom>
          <a:noFill/>
          <a:ln/>
        </p:spPr>
        <p:txBody>
          <a:bodyPr wrap="none" lIns="0" tIns="0" rIns="0" bIns="0" rtlCol="0" anchor="t"/>
          <a:lstStyle/>
          <a:p>
            <a:r>
              <a:rPr lang="zh-TW" altLang="en-US" sz="4000" dirty="0">
                <a:latin typeface="標楷體" panose="03000509000000000000" pitchFamily="65" charset="-120"/>
                <a:ea typeface="標楷體" panose="03000509000000000000" pitchFamily="65" charset="-120"/>
              </a:rPr>
              <a:t>“</a:t>
            </a:r>
            <a:r>
              <a:rPr lang="en-US" sz="3900" b="1" dirty="0" err="1">
                <a:solidFill>
                  <a:srgbClr val="13130F"/>
                </a:solidFill>
                <a:latin typeface="Noto Sans TC" pitchFamily="34" charset="0"/>
                <a:ea typeface="Noto Sans TC" pitchFamily="34" charset="-122"/>
                <a:cs typeface="Noto Sans TC" pitchFamily="34" charset="-120"/>
              </a:rPr>
              <a:t>開天闢地需要勇氣，長征路上需要堅持</a:t>
            </a:r>
            <a:r>
              <a:rPr lang="en-US" sz="3900" b="1" dirty="0">
                <a:solidFill>
                  <a:srgbClr val="13130F"/>
                </a:solidFill>
                <a:latin typeface="Noto Sans TC" pitchFamily="34" charset="0"/>
                <a:ea typeface="Noto Sans TC" pitchFamily="34" charset="-122"/>
                <a:cs typeface="Noto Sans TC" pitchFamily="34" charset="-120"/>
              </a:rPr>
              <a:t>。</a:t>
            </a:r>
            <a:r>
              <a:rPr lang="en-US" sz="3900" b="1" dirty="0">
                <a:solidFill>
                  <a:srgbClr val="13130F"/>
                </a:solidFill>
                <a:latin typeface="標楷體" panose="03000509000000000000" pitchFamily="65" charset="-120"/>
                <a:ea typeface="標楷體" panose="03000509000000000000" pitchFamily="65" charset="-120"/>
                <a:cs typeface="Noto Sans TC" pitchFamily="34" charset="-120"/>
              </a:rPr>
              <a:t>”</a:t>
            </a:r>
            <a:endParaRPr lang="en-US" sz="3900" dirty="0">
              <a:latin typeface="標楷體" panose="03000509000000000000" pitchFamily="65" charset="-120"/>
              <a:ea typeface="標楷體" panose="03000509000000000000" pitchFamily="65" charset="-120"/>
            </a:endParaRPr>
          </a:p>
        </p:txBody>
      </p:sp>
      <p:sp>
        <p:nvSpPr>
          <p:cNvPr id="4" name="Text 1"/>
          <p:cNvSpPr/>
          <p:nvPr/>
        </p:nvSpPr>
        <p:spPr>
          <a:xfrm>
            <a:off x="1946569" y="5095113"/>
            <a:ext cx="8298557" cy="467348"/>
          </a:xfrm>
          <a:prstGeom prst="rect">
            <a:avLst/>
          </a:prstGeom>
          <a:noFill/>
          <a:ln/>
        </p:spPr>
        <p:txBody>
          <a:bodyPr wrap="none" lIns="0" tIns="0" rIns="0" bIns="0" rtlCol="0" anchor="t"/>
          <a:lstStyle/>
          <a:p>
            <a:pPr marL="0" indent="0" algn="ctr">
              <a:buNone/>
            </a:pPr>
            <a:r>
              <a:rPr lang="en-US" sz="2600" b="1" dirty="0">
                <a:solidFill>
                  <a:srgbClr val="171713"/>
                </a:solidFill>
                <a:latin typeface="Noto Sans TC" pitchFamily="34" charset="0"/>
                <a:ea typeface="Noto Sans TC" pitchFamily="34" charset="-122"/>
                <a:cs typeface="Noto Sans TC" pitchFamily="34" charset="-120"/>
              </a:rPr>
              <a:t>歷史不只是課本上的考點，更是前人面對困境時的智慧。</a:t>
            </a:r>
            <a:endParaRPr lang="en-US" sz="2600" dirty="0"/>
          </a:p>
        </p:txBody>
      </p:sp>
      <p:sp>
        <p:nvSpPr>
          <p:cNvPr id="5" name="Text 2"/>
          <p:cNvSpPr/>
          <p:nvPr/>
        </p:nvSpPr>
        <p:spPr>
          <a:xfrm>
            <a:off x="3597251" y="5592940"/>
            <a:ext cx="4997194" cy="473190"/>
          </a:xfrm>
          <a:prstGeom prst="rect">
            <a:avLst/>
          </a:prstGeom>
          <a:noFill/>
          <a:ln/>
        </p:spPr>
        <p:txBody>
          <a:bodyPr wrap="none" lIns="0" tIns="0" rIns="0" bIns="0" rtlCol="0" anchor="t"/>
          <a:lstStyle/>
          <a:p>
            <a:pPr marL="0" indent="0" algn="ctr">
              <a:buNone/>
            </a:pPr>
            <a:r>
              <a:rPr lang="en-US" sz="2600" b="1" dirty="0">
                <a:solidFill>
                  <a:srgbClr val="677279"/>
                </a:solidFill>
                <a:latin typeface="Noto Sans TC" pitchFamily="34" charset="0"/>
                <a:ea typeface="Noto Sans TC" pitchFamily="34" charset="-122"/>
                <a:cs typeface="Noto Sans TC" pitchFamily="34" charset="-120"/>
              </a:rPr>
              <a:t>現在，輪到你寫下自己的歷史了。</a:t>
            </a:r>
            <a:endParaRPr lang="en-US" sz="2600" dirty="0"/>
          </a:p>
        </p:txBody>
      </p:sp>
      <p:sp>
        <p:nvSpPr>
          <p:cNvPr id="7" name="文字方塊 6">
            <a:extLst>
              <a:ext uri="{FF2B5EF4-FFF2-40B4-BE49-F238E27FC236}">
                <a16:creationId xmlns:a16="http://schemas.microsoft.com/office/drawing/2014/main" id="{423C3CF3-255F-3E5D-7E6A-4F240B0F58C5}"/>
              </a:ext>
            </a:extLst>
          </p:cNvPr>
          <p:cNvSpPr txBox="1"/>
          <p:nvPr/>
        </p:nvSpPr>
        <p:spPr>
          <a:xfrm>
            <a:off x="2277740" y="465680"/>
            <a:ext cx="7636213" cy="369332"/>
          </a:xfrm>
          <a:prstGeom prst="rect">
            <a:avLst/>
          </a:prstGeom>
          <a:noFill/>
        </p:spPr>
        <p:txBody>
          <a:bodyPr wrap="square">
            <a:spAutoFit/>
          </a:bodyPr>
          <a:lstStyle/>
          <a:p>
            <a:r>
              <a:rPr lang="en-US" altLang="zh-MO" dirty="0"/>
              <a:t>«</a:t>
            </a:r>
            <a:r>
              <a:rPr lang="pt-BR" altLang="zh-MO" dirty="0"/>
              <a:t>Abertura dos horizontes exige coragem; a Longa Marcha exige perseverança.</a:t>
            </a:r>
            <a:r>
              <a:rPr lang="en-US" altLang="zh-MO" dirty="0"/>
              <a:t>»</a:t>
            </a:r>
            <a:endParaRPr lang="zh-MO" altLang="en-US" dirty="0"/>
          </a:p>
        </p:txBody>
      </p:sp>
      <p:sp>
        <p:nvSpPr>
          <p:cNvPr id="9" name="文字方塊 8">
            <a:extLst>
              <a:ext uri="{FF2B5EF4-FFF2-40B4-BE49-F238E27FC236}">
                <a16:creationId xmlns:a16="http://schemas.microsoft.com/office/drawing/2014/main" id="{FC579A2D-F67F-4E1B-A4B0-600E4EE4B15A}"/>
              </a:ext>
            </a:extLst>
          </p:cNvPr>
          <p:cNvSpPr txBox="1"/>
          <p:nvPr/>
        </p:nvSpPr>
        <p:spPr>
          <a:xfrm>
            <a:off x="6917374" y="4613312"/>
            <a:ext cx="5274321" cy="506549"/>
          </a:xfrm>
          <a:prstGeom prst="rect">
            <a:avLst/>
          </a:prstGeom>
          <a:noFill/>
        </p:spPr>
        <p:txBody>
          <a:bodyPr wrap="square">
            <a:spAutoFit/>
          </a:bodyPr>
          <a:lstStyle/>
          <a:p>
            <a:pPr>
              <a:lnSpc>
                <a:spcPct val="115000"/>
              </a:lnSpc>
              <a:spcAft>
                <a:spcPts val="800"/>
              </a:spcAft>
            </a:pPr>
            <a:r>
              <a:rPr lang="pt-PT" altLang="zh-MO" sz="1200" kern="100" dirty="0">
                <a:effectLst/>
                <a:latin typeface="Aptos" panose="020B0004020202020204" pitchFamily="34" charset="0"/>
                <a:ea typeface="新細明體" panose="02020500000000000000" pitchFamily="18" charset="-120"/>
                <a:cs typeface="Times New Roman" panose="02020603050405020304" pitchFamily="18" charset="0"/>
              </a:rPr>
              <a:t>A história não é apenas um ponto de exame nos manuais escolares, mas sim a sabedoria dos nossos antepassados ao enfrentar as adversidades.</a:t>
            </a:r>
            <a:endParaRPr lang="zh-TW" altLang="zh-MO" sz="12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
        <p:nvSpPr>
          <p:cNvPr id="11" name="文字方塊 10">
            <a:extLst>
              <a:ext uri="{FF2B5EF4-FFF2-40B4-BE49-F238E27FC236}">
                <a16:creationId xmlns:a16="http://schemas.microsoft.com/office/drawing/2014/main" id="{E71E6191-13B2-D23B-633E-B92CFF80D6CD}"/>
              </a:ext>
            </a:extLst>
          </p:cNvPr>
          <p:cNvSpPr txBox="1"/>
          <p:nvPr/>
        </p:nvSpPr>
        <p:spPr>
          <a:xfrm>
            <a:off x="7127942" y="6044812"/>
            <a:ext cx="3397385" cy="294183"/>
          </a:xfrm>
          <a:prstGeom prst="rect">
            <a:avLst/>
          </a:prstGeom>
          <a:noFill/>
        </p:spPr>
        <p:txBody>
          <a:bodyPr wrap="square">
            <a:spAutoFit/>
          </a:bodyPr>
          <a:lstStyle/>
          <a:p>
            <a:pPr>
              <a:lnSpc>
                <a:spcPct val="115000"/>
              </a:lnSpc>
              <a:spcAft>
                <a:spcPts val="800"/>
              </a:spcAft>
            </a:pPr>
            <a:r>
              <a:rPr lang="pt-PT" altLang="zh-MO" sz="1200" kern="100" dirty="0">
                <a:effectLst/>
                <a:latin typeface="Aptos" panose="020B0004020202020204" pitchFamily="34" charset="0"/>
                <a:ea typeface="新細明體" panose="02020500000000000000" pitchFamily="18" charset="-120"/>
                <a:cs typeface="Times New Roman" panose="02020603050405020304" pitchFamily="18" charset="0"/>
              </a:rPr>
              <a:t>Agora, cabe-te a ti escrever a tua própria história.</a:t>
            </a:r>
            <a:endParaRPr lang="zh-TW" altLang="zh-MO" sz="1200"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nvSpPr>
        <p:spPr>
          <a:xfrm>
            <a:off x="803980" y="1638005"/>
            <a:ext cx="6836898" cy="453602"/>
          </a:xfrm>
          <a:prstGeom prst="rect">
            <a:avLst/>
          </a:prstGeom>
          <a:noFill/>
          <a:ln w="12700" cap="flat" cmpd="sng">
            <a:noFill/>
            <a:prstDash val="solid"/>
            <a:round/>
          </a:ln>
        </p:spPr>
        <p:txBody>
          <a:bodyPr vert="horz" wrap="square" lIns="0" tIns="0" rIns="0" bIns="0" rtlCol="0" anchor="ctr" anchorCtr="0"/>
          <a:lstStyle/>
          <a:p>
            <a:pPr>
              <a:defRPr/>
            </a:pPr>
            <a:r>
              <a:rPr lang="pt-BR" altLang="zh-MO" sz="2400" b="1" dirty="0">
                <a:latin typeface="Noto Sans HK" panose="020B0200000000000000" pitchFamily="34" charset="-120"/>
                <a:ea typeface="Noto Sans HK" panose="020B0200000000000000" pitchFamily="34" charset="-120"/>
              </a:rPr>
              <a:t>Uma China em Sofrimento: O Apelo da Época</a:t>
            </a:r>
            <a:endParaRPr lang="en-US" sz="1091" b="1" dirty="0">
              <a:latin typeface="Noto Sans HK" panose="020B0200000000000000" pitchFamily="34" charset="-120"/>
              <a:ea typeface="Noto Sans HK" panose="020B0200000000000000" pitchFamily="34" charset="-120"/>
            </a:endParaRPr>
          </a:p>
        </p:txBody>
      </p:sp>
      <p:sp>
        <p:nvSpPr>
          <p:cNvPr id="5" name="AutoShape 5"/>
          <p:cNvSpPr/>
          <p:nvPr/>
        </p:nvSpPr>
        <p:spPr>
          <a:xfrm>
            <a:off x="803980" y="2520009"/>
            <a:ext cx="5040019" cy="403201"/>
          </a:xfrm>
          <a:prstGeom prst="rect">
            <a:avLst/>
          </a:prstGeom>
          <a:noFill/>
          <a:ln w="12700" cap="flat" cmpd="sng">
            <a:noFill/>
            <a:prstDash val="solid"/>
            <a:round/>
          </a:ln>
        </p:spPr>
        <p:txBody>
          <a:bodyPr vert="horz" wrap="square" lIns="0" tIns="0" rIns="0" bIns="0" rtlCol="0" anchor="ctr" anchorCtr="0"/>
          <a:lstStyle/>
          <a:p>
            <a:pPr>
              <a:defRPr/>
            </a:pPr>
            <a:endParaRPr lang="en-US" sz="1091" dirty="0"/>
          </a:p>
        </p:txBody>
      </p:sp>
      <p:sp>
        <p:nvSpPr>
          <p:cNvPr id="6" name="AutoShape 6"/>
          <p:cNvSpPr/>
          <p:nvPr/>
        </p:nvSpPr>
        <p:spPr>
          <a:xfrm>
            <a:off x="803981" y="2062183"/>
            <a:ext cx="10584039" cy="630002"/>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600" dirty="0">
                <a:latin typeface="Noto Sans HK" panose="020B0200000000000000" pitchFamily="34" charset="-120"/>
                <a:ea typeface="Noto Sans HK" panose="020B0200000000000000" pitchFamily="34" charset="-120"/>
              </a:rPr>
              <a:t>O país encontrava-se empobrecido, enfraquecido e em ruínas. Era uma época de profundo sofrimento, em que o povo lutava pela sobrevivência sob a dupla opressão do feudalismo e das potências imperiais.</a:t>
            </a:r>
            <a:endParaRPr lang="en-US" sz="1200" dirty="0">
              <a:latin typeface="Noto Sans HK" panose="020B0200000000000000" pitchFamily="34" charset="-120"/>
              <a:ea typeface="Noto Sans HK" panose="020B0200000000000000" pitchFamily="34" charset="-120"/>
            </a:endParaRPr>
          </a:p>
        </p:txBody>
      </p:sp>
      <p:sp>
        <p:nvSpPr>
          <p:cNvPr id="7" name="AutoShape 7"/>
          <p:cNvSpPr/>
          <p:nvPr/>
        </p:nvSpPr>
        <p:spPr>
          <a:xfrm>
            <a:off x="785714" y="3210945"/>
            <a:ext cx="10116570" cy="819003"/>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pt-BR" altLang="zh-MO" sz="2400" b="1" dirty="0">
                <a:latin typeface="Noto Sans HK" panose="020B0200000000000000" pitchFamily="34" charset="-120"/>
                <a:ea typeface="Noto Sans HK" panose="020B0200000000000000" pitchFamily="34" charset="-120"/>
              </a:rPr>
              <a:t>Ameaças Externas: Agressão Intensificada e Perda de Soberania</a:t>
            </a:r>
            <a:endParaRPr lang="en-US" sz="2400" b="1" dirty="0">
              <a:latin typeface="Noto Sans HK" panose="020B0200000000000000" pitchFamily="34" charset="-120"/>
              <a:ea typeface="Noto Sans HK" panose="020B0200000000000000" pitchFamily="34" charset="-120"/>
            </a:endParaRPr>
          </a:p>
          <a:p>
            <a:pPr>
              <a:lnSpc>
                <a:spcPct val="108000"/>
              </a:lnSpc>
            </a:pPr>
            <a:r>
              <a:rPr lang="pt-BR" altLang="zh-MO" sz="1600" dirty="0">
                <a:latin typeface="Noto Sans HK" panose="020B0200000000000000" pitchFamily="34" charset="-120"/>
                <a:ea typeface="Noto Sans HK" panose="020B0200000000000000" pitchFamily="34" charset="-120"/>
              </a:rPr>
              <a:t>Desde a abertura forçada do país na Guerra do Ópio, passando pela pesada derrota na Primeira Guerra Sino-Japonesa, até às tropas da Aliança das Oito Nações a marchar sobre Pequim, a nação chinesa encontrava-se à beira de uma crise sem precedentes.</a:t>
            </a:r>
            <a:endParaRPr lang="en-US" sz="1600" dirty="0">
              <a:solidFill>
                <a:srgbClr val="4B5563"/>
              </a:solidFill>
              <a:latin typeface="Noto Sans HK" panose="020B0200000000000000" pitchFamily="34" charset="-120"/>
              <a:ea typeface="Noto Sans HK" panose="020B0200000000000000" pitchFamily="34" charset="-120"/>
              <a:cs typeface="Noto Sans SC"/>
              <a:sym typeface="Noto Sans SC"/>
            </a:endParaRPr>
          </a:p>
        </p:txBody>
      </p:sp>
      <p:sp>
        <p:nvSpPr>
          <p:cNvPr id="8" name="AutoShape 8"/>
          <p:cNvSpPr/>
          <p:nvPr/>
        </p:nvSpPr>
        <p:spPr>
          <a:xfrm>
            <a:off x="803981" y="4690684"/>
            <a:ext cx="11457322" cy="819003"/>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pt-BR" altLang="zh-MO" sz="2400" b="1" dirty="0">
                <a:latin typeface="Noto Sans HK" panose="020B0200000000000000" pitchFamily="34" charset="-120"/>
                <a:ea typeface="Noto Sans HK" panose="020B0200000000000000" pitchFamily="34" charset="-120"/>
              </a:rPr>
              <a:t>Crises Internas: Decadência Feudal e Guerras Incessantes</a:t>
            </a:r>
            <a:endParaRPr lang="en-US" sz="2400" b="1" dirty="0">
              <a:latin typeface="Noto Sans HK" panose="020B0200000000000000" pitchFamily="34" charset="-120"/>
              <a:ea typeface="Noto Sans HK" panose="020B0200000000000000" pitchFamily="34" charset="-120"/>
            </a:endParaRPr>
          </a:p>
          <a:p>
            <a:pPr>
              <a:lnSpc>
                <a:spcPct val="108000"/>
              </a:lnSpc>
            </a:pPr>
            <a:r>
              <a:rPr lang="pt-BR" altLang="zh-MO" sz="1600" dirty="0">
                <a:latin typeface="Noto Sans HK" panose="020B0200000000000000" pitchFamily="34" charset="-120"/>
                <a:ea typeface="Noto Sans HK" panose="020B0200000000000000" pitchFamily="34" charset="-120"/>
              </a:rPr>
              <a:t>Após o colapso do domínio decadente do governo Qing, a Revolução de Xinhai continuou sem trazer </a:t>
            </a:r>
          </a:p>
          <a:p>
            <a:pPr>
              <a:lnSpc>
                <a:spcPct val="108000"/>
              </a:lnSpc>
            </a:pPr>
            <a:r>
              <a:rPr lang="pt-BR" altLang="zh-MO" sz="1600" dirty="0">
                <a:latin typeface="Noto Sans HK" panose="020B0200000000000000" pitchFamily="34" charset="-120"/>
                <a:ea typeface="Noto Sans HK" panose="020B0200000000000000" pitchFamily="34" charset="-120"/>
              </a:rPr>
              <a:t>uma vida estável ao grande público. O país caiu no divisionismo e nas guerras entre os Senhores da Guerra, </a:t>
            </a:r>
          </a:p>
          <a:p>
            <a:pPr>
              <a:lnSpc>
                <a:spcPct val="108000"/>
              </a:lnSpc>
            </a:pPr>
            <a:r>
              <a:rPr lang="pt-BR" altLang="zh-MO" sz="1600" dirty="0">
                <a:latin typeface="Noto Sans HK" panose="020B0200000000000000" pitchFamily="34" charset="-120"/>
                <a:ea typeface="Noto Sans HK" panose="020B0200000000000000" pitchFamily="34" charset="-120"/>
              </a:rPr>
              <a:t>com frequentes mudanças de poder, enquanto o povo comum lutava para sobreviver na penúria.</a:t>
            </a:r>
            <a:endParaRPr lang="en-US" sz="1600" dirty="0">
              <a:solidFill>
                <a:srgbClr val="4B5563"/>
              </a:solidFill>
              <a:latin typeface="Noto Sans HK" panose="020B0200000000000000" pitchFamily="34" charset="-120"/>
              <a:ea typeface="Noto Sans HK" panose="020B0200000000000000" pitchFamily="34" charset="-120"/>
              <a:cs typeface="Noto Sans SC"/>
              <a:sym typeface="Noto Sans SC"/>
            </a:endParaRPr>
          </a:p>
        </p:txBody>
      </p:sp>
      <p:sp>
        <p:nvSpPr>
          <p:cNvPr id="2" name="AutoShape 3">
            <a:extLst>
              <a:ext uri="{FF2B5EF4-FFF2-40B4-BE49-F238E27FC236}">
                <a16:creationId xmlns:a16="http://schemas.microsoft.com/office/drawing/2014/main" id="{819A503C-3E12-D4A4-A276-9C58A290775D}"/>
              </a:ext>
            </a:extLst>
          </p:cNvPr>
          <p:cNvSpPr/>
          <p:nvPr/>
        </p:nvSpPr>
        <p:spPr>
          <a:xfrm>
            <a:off x="640724" y="658795"/>
            <a:ext cx="10910551" cy="403201"/>
          </a:xfrm>
          <a:prstGeom prst="rect">
            <a:avLst/>
          </a:prstGeom>
          <a:noFill/>
          <a:ln w="12700" cap="flat" cmpd="sng">
            <a:noFill/>
            <a:prstDash val="solid"/>
            <a:round/>
          </a:ln>
        </p:spPr>
        <p:txBody>
          <a:bodyPr vert="horz" wrap="square" lIns="0" tIns="0" rIns="0" bIns="0" rtlCol="0" anchor="t" anchorCtr="0"/>
          <a:lstStyle/>
          <a:p>
            <a:pPr>
              <a:lnSpc>
                <a:spcPct val="108000"/>
              </a:lnSpc>
              <a:defRPr/>
            </a:pPr>
            <a:r>
              <a:rPr lang="pt-BR" altLang="zh-MO" sz="2200" b="1" dirty="0">
                <a:solidFill>
                  <a:srgbClr val="FF0000"/>
                </a:solidFill>
                <a:latin typeface="Noto Sans HK" panose="020B0200000000000000" pitchFamily="34" charset="-120"/>
                <a:ea typeface="Noto Sans HK" panose="020B0200000000000000" pitchFamily="34" charset="-120"/>
              </a:rPr>
              <a:t>Finais da Dinastia Qing e Início da República: Crise Profunda e a Busca de Saídas </a:t>
            </a:r>
            <a:endParaRPr lang="en-US" sz="2200" b="1" dirty="0">
              <a:solidFill>
                <a:srgbClr val="FF0000"/>
              </a:solidFill>
              <a:latin typeface="Noto Sans HK" panose="020B0200000000000000" pitchFamily="34" charset="-120"/>
              <a:ea typeface="Noto Sans HK" panose="020B0200000000000000" pitchFamily="34" charset="-12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47978" y="-1"/>
            <a:ext cx="12096044" cy="6804025"/>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gn="ctr">
              <a:defRPr/>
            </a:pPr>
            <a:endParaRPr sz="1786"/>
          </a:p>
        </p:txBody>
      </p:sp>
      <p:sp>
        <p:nvSpPr>
          <p:cNvPr id="3" name="AutoShape 3"/>
          <p:cNvSpPr/>
          <p:nvPr/>
        </p:nvSpPr>
        <p:spPr>
          <a:xfrm>
            <a:off x="803981" y="630002"/>
            <a:ext cx="10584039" cy="5670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pt-BR" altLang="zh-MO" sz="2600" b="1" dirty="0">
                <a:solidFill>
                  <a:srgbClr val="FF0000"/>
                </a:solidFill>
                <a:latin typeface="Noto Sans HK" panose="020B0200000000000000" pitchFamily="34" charset="-120"/>
                <a:ea typeface="Noto Sans HK" panose="020B0200000000000000" pitchFamily="34" charset="-120"/>
              </a:rPr>
              <a:t>Velhos Caminhos Sem Saída: Em Busca de uma Nova Solução</a:t>
            </a:r>
            <a:endParaRPr lang="en-US" sz="2600" b="1" dirty="0">
              <a:solidFill>
                <a:srgbClr val="FF0000"/>
              </a:solidFill>
              <a:latin typeface="Noto Sans HK" panose="020B0200000000000000" pitchFamily="34" charset="-120"/>
              <a:ea typeface="Noto Sans HK" panose="020B0200000000000000" pitchFamily="34" charset="-120"/>
            </a:endParaRPr>
          </a:p>
        </p:txBody>
      </p:sp>
      <p:sp>
        <p:nvSpPr>
          <p:cNvPr id="4" name="AutoShape 4"/>
          <p:cNvSpPr/>
          <p:nvPr/>
        </p:nvSpPr>
        <p:spPr>
          <a:xfrm>
            <a:off x="803981" y="1675868"/>
            <a:ext cx="5040019" cy="378001"/>
          </a:xfrm>
          <a:prstGeom prst="rect">
            <a:avLst/>
          </a:prstGeom>
          <a:noFill/>
          <a:ln w="12700" cap="flat" cmpd="sng">
            <a:noFill/>
            <a:prstDash val="solid"/>
            <a:round/>
          </a:ln>
        </p:spPr>
        <p:txBody>
          <a:bodyPr vert="horz" wrap="square" lIns="0" tIns="0" rIns="0" bIns="0" rtlCol="0" anchor="ctr" anchorCtr="0"/>
          <a:lstStyle/>
          <a:p>
            <a:pPr>
              <a:defRPr/>
            </a:pPr>
            <a:r>
              <a:rPr lang="pt-PT" altLang="zh-MO" sz="2000" b="1" dirty="0">
                <a:solidFill>
                  <a:srgbClr val="FF0000"/>
                </a:solidFill>
                <a:latin typeface="Noto Sans HK" panose="020B0200000000000000" pitchFamily="34" charset="-120"/>
                <a:ea typeface="Noto Sans HK" panose="020B0200000000000000" pitchFamily="34" charset="-120"/>
              </a:rPr>
              <a:t>Tentativas Falhadas</a:t>
            </a:r>
            <a:endParaRPr lang="pt-PT" sz="1091" b="1" dirty="0">
              <a:solidFill>
                <a:srgbClr val="FF0000"/>
              </a:solidFill>
              <a:latin typeface="Noto Sans HK" panose="020B0200000000000000" pitchFamily="34" charset="-120"/>
              <a:ea typeface="Noto Sans HK" panose="020B0200000000000000" pitchFamily="34" charset="-120"/>
            </a:endParaRPr>
          </a:p>
        </p:txBody>
      </p:sp>
      <p:sp>
        <p:nvSpPr>
          <p:cNvPr id="5" name="AutoShape 5"/>
          <p:cNvSpPr/>
          <p:nvPr/>
        </p:nvSpPr>
        <p:spPr>
          <a:xfrm>
            <a:off x="803981" y="2448355"/>
            <a:ext cx="12096044"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600" b="1" dirty="0">
                <a:latin typeface="Noto Sans HK" panose="020B0200000000000000" pitchFamily="34" charset="-120"/>
                <a:ea typeface="Noto Sans HK" panose="020B0200000000000000" pitchFamily="34" charset="-120"/>
              </a:rPr>
              <a:t>Movimento de Auto-Fortalecimento:</a:t>
            </a:r>
            <a:r>
              <a:rPr lang="pt-BR" altLang="zh-MO" sz="1600" dirty="0">
                <a:latin typeface="Noto Sans HK" panose="020B0200000000000000" pitchFamily="34" charset="-120"/>
                <a:ea typeface="Noto Sans HK" panose="020B0200000000000000" pitchFamily="34" charset="-120"/>
              </a:rPr>
              <a:t> Sob o lema «Aprender as técnicas superiores dos bárbaros para os dominar», </a:t>
            </a:r>
          </a:p>
          <a:p>
            <a:pPr>
              <a:lnSpc>
                <a:spcPct val="117000"/>
              </a:lnSpc>
              <a:defRPr/>
            </a:pPr>
            <a:r>
              <a:rPr lang="pt-BR" altLang="zh-MO" sz="1600" dirty="0">
                <a:latin typeface="Noto Sans HK" panose="020B0200000000000000" pitchFamily="34" charset="-120"/>
                <a:ea typeface="Noto Sans HK" panose="020B0200000000000000" pitchFamily="34" charset="-120"/>
              </a:rPr>
              <a:t>tentou-se salvar a pátria apenas através da introdução de tecnologia e equipamentos ocidentais, mas a iniciativa </a:t>
            </a:r>
          </a:p>
          <a:p>
            <a:pPr>
              <a:lnSpc>
                <a:spcPct val="117000"/>
              </a:lnSpc>
              <a:defRPr/>
            </a:pPr>
            <a:r>
              <a:rPr lang="pt-BR" altLang="zh-MO" sz="1600" dirty="0">
                <a:latin typeface="Noto Sans HK" panose="020B0200000000000000" pitchFamily="34" charset="-120"/>
                <a:ea typeface="Noto Sans HK" panose="020B0200000000000000" pitchFamily="34" charset="-120"/>
              </a:rPr>
              <a:t>acabou por fracassar sob o fogo da Batalha Naval de Jiawu. </a:t>
            </a:r>
            <a:endParaRPr lang="en-US" sz="1600" dirty="0">
              <a:latin typeface="Noto Sans HK" panose="020B0200000000000000" pitchFamily="34" charset="-120"/>
              <a:ea typeface="Noto Sans HK" panose="020B0200000000000000" pitchFamily="34" charset="-120"/>
            </a:endParaRPr>
          </a:p>
        </p:txBody>
      </p:sp>
      <p:sp>
        <p:nvSpPr>
          <p:cNvPr id="6" name="AutoShape 6"/>
          <p:cNvSpPr/>
          <p:nvPr/>
        </p:nvSpPr>
        <p:spPr>
          <a:xfrm>
            <a:off x="803981" y="3619212"/>
            <a:ext cx="10584040"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600" b="1" dirty="0">
                <a:latin typeface="Noto Sans HK" panose="020B0200000000000000" pitchFamily="34" charset="-120"/>
                <a:ea typeface="Noto Sans HK" panose="020B0200000000000000" pitchFamily="34" charset="-120"/>
              </a:rPr>
              <a:t>Reforma dos Cem Dias:</a:t>
            </a:r>
            <a:r>
              <a:rPr lang="pt-BR" altLang="zh-MO" sz="1600" dirty="0"/>
              <a:t> </a:t>
            </a:r>
            <a:r>
              <a:rPr lang="pt-BR" altLang="zh-MO" sz="1600" dirty="0">
                <a:latin typeface="Noto Sans HK" panose="020B0200000000000000" pitchFamily="34" charset="-120"/>
                <a:ea typeface="Noto Sans HK" panose="020B0200000000000000" pitchFamily="34" charset="-120"/>
              </a:rPr>
              <a:t>Depositou-se a esperança na implementação de reformas e de uma monarquia constitucional pelo Imperador Guangxu, mas, devido à contra-ofensiva das forças conservadoras lideradas pela Imperatriz Cixi, o movimento chegou ao fim em escassos cem dias.</a:t>
            </a:r>
            <a:endParaRPr lang="en-US" sz="1600" dirty="0">
              <a:latin typeface="Noto Sans HK" panose="020B0200000000000000" pitchFamily="34" charset="-120"/>
              <a:ea typeface="Noto Sans HK" panose="020B0200000000000000" pitchFamily="34" charset="-120"/>
            </a:endParaRPr>
          </a:p>
        </p:txBody>
      </p:sp>
      <p:sp>
        <p:nvSpPr>
          <p:cNvPr id="7" name="AutoShape 7"/>
          <p:cNvSpPr/>
          <p:nvPr/>
        </p:nvSpPr>
        <p:spPr>
          <a:xfrm>
            <a:off x="803980" y="4790070"/>
            <a:ext cx="10584040" cy="819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600" b="1" dirty="0">
                <a:latin typeface="Noto Sans HK" panose="020B0200000000000000" pitchFamily="34" charset="-120"/>
                <a:ea typeface="Noto Sans HK" panose="020B0200000000000000" pitchFamily="34" charset="-120"/>
              </a:rPr>
              <a:t>Revolução de Xinhai:</a:t>
            </a:r>
            <a:r>
              <a:rPr lang="pt-BR" altLang="zh-MO" sz="1600" dirty="0">
                <a:latin typeface="Noto Sans HK" panose="020B0200000000000000" pitchFamily="34" charset="-120"/>
                <a:ea typeface="Noto Sans HK" panose="020B0200000000000000" pitchFamily="34" charset="-120"/>
              </a:rPr>
              <a:t> Embora tenha derrubado o sistema imperial feudal que durara mais de dois mil anos, os frutos da vitória foram usurpados, falhando em alterar a situação de extrema penúria em que vivia o povo chinês. </a:t>
            </a:r>
            <a:endParaRPr lang="en-US" sz="1600" dirty="0">
              <a:latin typeface="Noto Sans HK" panose="020B0200000000000000" pitchFamily="34" charset="-120"/>
              <a:ea typeface="Noto Sans HK" panose="020B0200000000000000" pitchFamily="34" charset="-12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4AD3B-F351-C901-C73C-2642467D5904}"/>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775E1690-49DE-4169-7716-C8D455395943}"/>
              </a:ext>
            </a:extLst>
          </p:cNvPr>
          <p:cNvSpPr/>
          <p:nvPr/>
        </p:nvSpPr>
        <p:spPr>
          <a:xfrm>
            <a:off x="47978" y="-1"/>
            <a:ext cx="12096044" cy="6804025"/>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gn="ctr">
              <a:defRPr/>
            </a:pPr>
            <a:endParaRPr sz="1786"/>
          </a:p>
        </p:txBody>
      </p:sp>
      <p:sp>
        <p:nvSpPr>
          <p:cNvPr id="3" name="AutoShape 3">
            <a:extLst>
              <a:ext uri="{FF2B5EF4-FFF2-40B4-BE49-F238E27FC236}">
                <a16:creationId xmlns:a16="http://schemas.microsoft.com/office/drawing/2014/main" id="{2B49B3E8-D08A-6B2D-CD73-69FB40280624}"/>
              </a:ext>
            </a:extLst>
          </p:cNvPr>
          <p:cNvSpPr/>
          <p:nvPr/>
        </p:nvSpPr>
        <p:spPr>
          <a:xfrm>
            <a:off x="803981" y="630002"/>
            <a:ext cx="10584039" cy="5670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pt-BR" altLang="zh-MO" sz="2600" b="1" dirty="0">
                <a:solidFill>
                  <a:srgbClr val="FF0000"/>
                </a:solidFill>
                <a:latin typeface="Noto Sans HK" panose="020B0200000000000000" pitchFamily="34" charset="-120"/>
                <a:ea typeface="Noto Sans HK" panose="020B0200000000000000" pitchFamily="34" charset="-120"/>
              </a:rPr>
              <a:t>Velhos Caminhos Sem Saída: Em Busca de uma Nova Solução</a:t>
            </a:r>
            <a:endParaRPr lang="en-US" altLang="zh-MO" sz="2600" b="1" dirty="0">
              <a:solidFill>
                <a:srgbClr val="FF0000"/>
              </a:solidFill>
              <a:latin typeface="Noto Sans HK" panose="020B0200000000000000" pitchFamily="34" charset="-120"/>
              <a:ea typeface="Noto Sans HK" panose="020B0200000000000000" pitchFamily="34" charset="-120"/>
            </a:endParaRPr>
          </a:p>
        </p:txBody>
      </p:sp>
      <p:sp>
        <p:nvSpPr>
          <p:cNvPr id="11" name="AutoShape 11">
            <a:extLst>
              <a:ext uri="{FF2B5EF4-FFF2-40B4-BE49-F238E27FC236}">
                <a16:creationId xmlns:a16="http://schemas.microsoft.com/office/drawing/2014/main" id="{9DE56A73-E023-BBE2-3DB5-1B58FA1D5540}"/>
              </a:ext>
            </a:extLst>
          </p:cNvPr>
          <p:cNvSpPr/>
          <p:nvPr/>
        </p:nvSpPr>
        <p:spPr>
          <a:xfrm>
            <a:off x="6726002" y="4760908"/>
            <a:ext cx="4410016" cy="1149327"/>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600" dirty="0">
                <a:latin typeface="Times New Roman" panose="02020603050405020304" pitchFamily="18" charset="0"/>
                <a:cs typeface="Times New Roman" panose="02020603050405020304" pitchFamily="18" charset="0"/>
              </a:rPr>
              <a:t>Imagem de Yuan Shikai a Aclamar-se Imperador</a:t>
            </a:r>
            <a:endParaRPr lang="en-US" altLang="zh-TW" sz="1600" dirty="0">
              <a:latin typeface="Times New Roman" panose="02020603050405020304" pitchFamily="18" charset="0"/>
              <a:cs typeface="Times New Roman" panose="02020603050405020304" pitchFamily="18" charset="0"/>
            </a:endParaRPr>
          </a:p>
          <a:p>
            <a:pPr>
              <a:lnSpc>
                <a:spcPct val="117000"/>
              </a:lnSpc>
              <a:defRPr/>
            </a:pPr>
            <a:r>
              <a:rPr lang="pt-BR" altLang="zh-MO" sz="1600" dirty="0">
                <a:latin typeface="Noto Sans HK" panose="020B0200000000000000" pitchFamily="34" charset="-120"/>
                <a:ea typeface="Noto Sans HK" panose="020B0200000000000000" pitchFamily="34" charset="-120"/>
              </a:rPr>
              <a:t>Embora a Revolução de Xinhai tenha aberto as portas ao progresso da China, falhou em alcançar a independência nacional e a libertação do povo.</a:t>
            </a:r>
            <a:endParaRPr lang="en-US" sz="1600" dirty="0">
              <a:latin typeface="Noto Sans HK" panose="020B0200000000000000" pitchFamily="34" charset="-120"/>
              <a:ea typeface="Noto Sans HK" panose="020B0200000000000000" pitchFamily="34" charset="-120"/>
            </a:endParaRPr>
          </a:p>
        </p:txBody>
      </p:sp>
      <p:pic>
        <p:nvPicPr>
          <p:cNvPr id="28" name="圖片 27">
            <a:extLst>
              <a:ext uri="{FF2B5EF4-FFF2-40B4-BE49-F238E27FC236}">
                <a16:creationId xmlns:a16="http://schemas.microsoft.com/office/drawing/2014/main" id="{6DD9E020-AE88-1B82-CA4E-9113C39C8AD1}"/>
              </a:ext>
            </a:extLst>
          </p:cNvPr>
          <p:cNvPicPr>
            <a:picLocks noChangeAspect="1"/>
          </p:cNvPicPr>
          <p:nvPr/>
        </p:nvPicPr>
        <p:blipFill>
          <a:blip r:embed="rId3"/>
          <a:stretch>
            <a:fillRect/>
          </a:stretch>
        </p:blipFill>
        <p:spPr>
          <a:xfrm>
            <a:off x="803981" y="1830502"/>
            <a:ext cx="5573816" cy="4217520"/>
          </a:xfrm>
          <a:prstGeom prst="rect">
            <a:avLst/>
          </a:prstGeom>
        </p:spPr>
      </p:pic>
    </p:spTree>
    <p:extLst>
      <p:ext uri="{BB962C8B-B14F-4D97-AF65-F5344CB8AC3E}">
        <p14:creationId xmlns:p14="http://schemas.microsoft.com/office/powerpoint/2010/main" val="4249198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C599E-5E6E-DFFE-5A91-C9A5B4B0D775}"/>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16BD4535-BAB5-1AD6-42D5-D53A2ED8F5C3}"/>
              </a:ext>
            </a:extLst>
          </p:cNvPr>
          <p:cNvSpPr/>
          <p:nvPr/>
        </p:nvSpPr>
        <p:spPr>
          <a:xfrm>
            <a:off x="47978" y="-1"/>
            <a:ext cx="12096044" cy="6804025"/>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gn="ctr">
              <a:defRPr/>
            </a:pPr>
            <a:endParaRPr sz="1786" dirty="0"/>
          </a:p>
        </p:txBody>
      </p:sp>
      <p:sp>
        <p:nvSpPr>
          <p:cNvPr id="3" name="AutoShape 3">
            <a:extLst>
              <a:ext uri="{FF2B5EF4-FFF2-40B4-BE49-F238E27FC236}">
                <a16:creationId xmlns:a16="http://schemas.microsoft.com/office/drawing/2014/main" id="{02738A79-89CE-02D7-39C5-B8848D241D48}"/>
              </a:ext>
            </a:extLst>
          </p:cNvPr>
          <p:cNvSpPr/>
          <p:nvPr/>
        </p:nvSpPr>
        <p:spPr>
          <a:xfrm>
            <a:off x="803981" y="630002"/>
            <a:ext cx="10584039" cy="6048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pt-BR" altLang="zh-MO" sz="2400" b="1" dirty="0">
                <a:solidFill>
                  <a:srgbClr val="FF0000"/>
                </a:solidFill>
                <a:latin typeface="Noto Sans HK" panose="020B0200000000000000" pitchFamily="34" charset="-120"/>
                <a:ea typeface="Noto Sans HK" panose="020B0200000000000000" pitchFamily="34" charset="-120"/>
              </a:rPr>
              <a:t>Um Marco Monumental: A Fundação do Partido Comunista da China</a:t>
            </a:r>
            <a:endParaRPr lang="en-US" sz="2400" b="1" dirty="0">
              <a:solidFill>
                <a:srgbClr val="FF0000"/>
              </a:solidFill>
              <a:latin typeface="Noto Sans HK" panose="020B0200000000000000" pitchFamily="34" charset="-120"/>
              <a:ea typeface="Noto Sans HK" panose="020B0200000000000000" pitchFamily="34" charset="-120"/>
            </a:endParaRPr>
          </a:p>
        </p:txBody>
      </p:sp>
      <p:sp>
        <p:nvSpPr>
          <p:cNvPr id="4" name="AutoShape 4">
            <a:extLst>
              <a:ext uri="{FF2B5EF4-FFF2-40B4-BE49-F238E27FC236}">
                <a16:creationId xmlns:a16="http://schemas.microsoft.com/office/drawing/2014/main" id="{82C8DAFF-49B8-4704-9A6F-7215D577E5AD}"/>
              </a:ext>
            </a:extLst>
          </p:cNvPr>
          <p:cNvSpPr/>
          <p:nvPr/>
        </p:nvSpPr>
        <p:spPr>
          <a:xfrm>
            <a:off x="803980" y="1764006"/>
            <a:ext cx="5040019" cy="378001"/>
          </a:xfrm>
          <a:prstGeom prst="rect">
            <a:avLst/>
          </a:prstGeom>
          <a:noFill/>
          <a:ln w="12700" cap="flat" cmpd="sng">
            <a:noFill/>
            <a:prstDash val="solid"/>
            <a:round/>
          </a:ln>
        </p:spPr>
        <p:txBody>
          <a:bodyPr vert="horz" wrap="square" lIns="0" tIns="0" rIns="0" bIns="0" rtlCol="0" anchor="ctr" anchorCtr="0"/>
          <a:lstStyle/>
          <a:p>
            <a:pPr>
              <a:defRPr/>
            </a:pPr>
            <a:r>
              <a:rPr lang="en-US" sz="1984" b="1" dirty="0">
                <a:solidFill>
                  <a:srgbClr val="FF0000"/>
                </a:solidFill>
                <a:latin typeface="Noto Sans HK" panose="020B0200000000000000" pitchFamily="34" charset="-120"/>
                <a:ea typeface="Noto Sans HK" panose="020B0200000000000000" pitchFamily="34" charset="-120"/>
                <a:cs typeface="Noto Sans SC"/>
                <a:sym typeface="Noto Sans SC"/>
              </a:rPr>
              <a:t>01｜</a:t>
            </a:r>
            <a:r>
              <a:rPr lang="en-US" altLang="zh-MO" sz="2000" b="1" dirty="0">
                <a:solidFill>
                  <a:srgbClr val="FF0000"/>
                </a:solidFill>
                <a:latin typeface="Noto Sans HK" panose="020B0200000000000000" pitchFamily="34" charset="-120"/>
                <a:ea typeface="Noto Sans HK" panose="020B0200000000000000" pitchFamily="34" charset="-120"/>
              </a:rPr>
              <a:t> </a:t>
            </a:r>
            <a:r>
              <a:rPr lang="pt-PT" altLang="zh-MO" sz="2000" b="1" dirty="0">
                <a:solidFill>
                  <a:srgbClr val="FF0000"/>
                </a:solidFill>
                <a:latin typeface="Noto Sans HK" panose="020B0200000000000000" pitchFamily="34" charset="-120"/>
                <a:ea typeface="Noto Sans HK" panose="020B0200000000000000" pitchFamily="34" charset="-120"/>
              </a:rPr>
              <a:t>Preparação Ideológica</a:t>
            </a:r>
            <a:endParaRPr lang="pt-PT" sz="1091" b="1" dirty="0">
              <a:solidFill>
                <a:srgbClr val="FF0000"/>
              </a:solidFill>
              <a:latin typeface="Noto Sans HK" panose="020B0200000000000000" pitchFamily="34" charset="-120"/>
              <a:ea typeface="Noto Sans HK" panose="020B0200000000000000" pitchFamily="34" charset="-120"/>
            </a:endParaRPr>
          </a:p>
        </p:txBody>
      </p:sp>
      <p:sp>
        <p:nvSpPr>
          <p:cNvPr id="5" name="AutoShape 5">
            <a:extLst>
              <a:ext uri="{FF2B5EF4-FFF2-40B4-BE49-F238E27FC236}">
                <a16:creationId xmlns:a16="http://schemas.microsoft.com/office/drawing/2014/main" id="{65754902-AB28-C1A6-A53E-9EEBB07F4AB2}"/>
              </a:ext>
            </a:extLst>
          </p:cNvPr>
          <p:cNvSpPr/>
          <p:nvPr/>
        </p:nvSpPr>
        <p:spPr>
          <a:xfrm>
            <a:off x="803980" y="2268008"/>
            <a:ext cx="7588458"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400" dirty="0">
                <a:latin typeface="Noto Sans HK" panose="020B0200000000000000" pitchFamily="34" charset="-120"/>
                <a:ea typeface="Noto Sans HK" panose="020B0200000000000000" pitchFamily="34" charset="-120"/>
              </a:rPr>
              <a:t>Os tiros de canhão da Revolução de Outubro trouxeram o marxismo para a China. </a:t>
            </a:r>
          </a:p>
          <a:p>
            <a:pPr>
              <a:lnSpc>
                <a:spcPct val="117000"/>
              </a:lnSpc>
              <a:defRPr/>
            </a:pPr>
            <a:r>
              <a:rPr lang="pt-BR" altLang="zh-MO" sz="1400" dirty="0">
                <a:latin typeface="Noto Sans HK" panose="020B0200000000000000" pitchFamily="34" charset="-120"/>
                <a:ea typeface="Noto Sans HK" panose="020B0200000000000000" pitchFamily="34" charset="-120"/>
              </a:rPr>
              <a:t>Após o batismo do Movimento Patriótico do Quatro de Maio, </a:t>
            </a:r>
          </a:p>
          <a:p>
            <a:pPr>
              <a:lnSpc>
                <a:spcPct val="117000"/>
              </a:lnSpc>
              <a:defRPr/>
            </a:pPr>
            <a:r>
              <a:rPr lang="pt-BR" altLang="zh-MO" sz="1400" dirty="0">
                <a:latin typeface="Noto Sans HK" panose="020B0200000000000000" pitchFamily="34" charset="-120"/>
                <a:ea typeface="Noto Sans HK" panose="020B0200000000000000" pitchFamily="34" charset="-120"/>
              </a:rPr>
              <a:t>o marxismo difundiu-se amplamente entre a intelectualidade e a classe operária chinesa.</a:t>
            </a:r>
          </a:p>
        </p:txBody>
      </p:sp>
      <p:sp>
        <p:nvSpPr>
          <p:cNvPr id="6" name="AutoShape 6">
            <a:extLst>
              <a:ext uri="{FF2B5EF4-FFF2-40B4-BE49-F238E27FC236}">
                <a16:creationId xmlns:a16="http://schemas.microsoft.com/office/drawing/2014/main" id="{09263F3C-A6D9-8E42-F0CE-DDCE9C5ECD0C}"/>
              </a:ext>
            </a:extLst>
          </p:cNvPr>
          <p:cNvSpPr/>
          <p:nvPr/>
        </p:nvSpPr>
        <p:spPr>
          <a:xfrm>
            <a:off x="803980" y="3528013"/>
            <a:ext cx="5040019" cy="378001"/>
          </a:xfrm>
          <a:prstGeom prst="rect">
            <a:avLst/>
          </a:prstGeom>
          <a:noFill/>
          <a:ln w="12700" cap="flat" cmpd="sng">
            <a:noFill/>
            <a:prstDash val="solid"/>
            <a:round/>
          </a:ln>
        </p:spPr>
        <p:txBody>
          <a:bodyPr vert="horz" wrap="square" lIns="0" tIns="0" rIns="0" bIns="0" rtlCol="0" anchor="ctr" anchorCtr="0"/>
          <a:lstStyle/>
          <a:p>
            <a:pPr>
              <a:defRPr/>
            </a:pPr>
            <a:r>
              <a:rPr lang="en-US" sz="1984" b="1" dirty="0">
                <a:solidFill>
                  <a:srgbClr val="FF0000"/>
                </a:solidFill>
                <a:latin typeface="Noto Sans HK" panose="020B0200000000000000" pitchFamily="34" charset="-120"/>
                <a:ea typeface="Noto Sans HK" panose="020B0200000000000000" pitchFamily="34" charset="-120"/>
                <a:cs typeface="Noto Sans SC"/>
                <a:sym typeface="Noto Sans SC"/>
              </a:rPr>
              <a:t>02｜</a:t>
            </a:r>
            <a:r>
              <a:rPr lang="en-US" altLang="zh-MO" sz="2000" b="1" dirty="0">
                <a:solidFill>
                  <a:srgbClr val="FF0000"/>
                </a:solidFill>
                <a:latin typeface="Noto Sans HK" panose="020B0200000000000000" pitchFamily="34" charset="-120"/>
                <a:ea typeface="Noto Sans HK" panose="020B0200000000000000" pitchFamily="34" charset="-120"/>
              </a:rPr>
              <a:t> </a:t>
            </a:r>
            <a:r>
              <a:rPr lang="pt-PT" altLang="zh-MO" sz="2000" b="1" dirty="0">
                <a:solidFill>
                  <a:srgbClr val="FF0000"/>
                </a:solidFill>
                <a:latin typeface="Noto Sans HK" panose="020B0200000000000000" pitchFamily="34" charset="-120"/>
                <a:ea typeface="Noto Sans HK" panose="020B0200000000000000" pitchFamily="34" charset="-120"/>
              </a:rPr>
              <a:t>Germinação Organizacional</a:t>
            </a:r>
            <a:endParaRPr lang="pt-PT" sz="1091" b="1" dirty="0">
              <a:solidFill>
                <a:srgbClr val="FF0000"/>
              </a:solidFill>
              <a:latin typeface="Noto Sans HK" panose="020B0200000000000000" pitchFamily="34" charset="-120"/>
              <a:ea typeface="Noto Sans HK" panose="020B0200000000000000" pitchFamily="34" charset="-120"/>
            </a:endParaRPr>
          </a:p>
        </p:txBody>
      </p:sp>
      <p:sp>
        <p:nvSpPr>
          <p:cNvPr id="7" name="AutoShape 7">
            <a:extLst>
              <a:ext uri="{FF2B5EF4-FFF2-40B4-BE49-F238E27FC236}">
                <a16:creationId xmlns:a16="http://schemas.microsoft.com/office/drawing/2014/main" id="{CDEFC48F-8DFD-ADA0-F071-1200102E054C}"/>
              </a:ext>
            </a:extLst>
          </p:cNvPr>
          <p:cNvSpPr/>
          <p:nvPr/>
        </p:nvSpPr>
        <p:spPr>
          <a:xfrm>
            <a:off x="803980" y="4032014"/>
            <a:ext cx="10584040" cy="756003"/>
          </a:xfrm>
          <a:prstGeom prst="rect">
            <a:avLst/>
          </a:prstGeom>
          <a:noFill/>
          <a:ln w="12700" cap="flat" cmpd="sng">
            <a:noFill/>
            <a:prstDash val="solid"/>
            <a:round/>
          </a:ln>
        </p:spPr>
        <p:txBody>
          <a:bodyPr vert="horz" wrap="square" lIns="0" tIns="0" rIns="0" bIns="0" rtlCol="0" anchor="ctr" anchorCtr="0"/>
          <a:lstStyle/>
          <a:p>
            <a:pPr>
              <a:lnSpc>
                <a:spcPct val="117000"/>
              </a:lnSpc>
              <a:defRPr/>
            </a:pPr>
            <a:r>
              <a:rPr lang="pt-BR" altLang="zh-MO" sz="1400" dirty="0">
                <a:latin typeface="Noto Sans HK" panose="020B0200000000000000" pitchFamily="34" charset="-120"/>
                <a:ea typeface="Noto Sans HK" panose="020B0200000000000000" pitchFamily="34" charset="-120"/>
              </a:rPr>
              <a:t>A partir de 1920, pioneiros como Chen Duxiu e Li Dazhao iniciaram a criação dos primeiros grupos comunistas em Xangai e Pequim, respectivamente. Sucessivamente, foram fundados grupos comunistas em diversas outras regiões.</a:t>
            </a:r>
            <a:endParaRPr lang="en-US" altLang="zh-MO" sz="1400" dirty="0">
              <a:latin typeface="Noto Sans HK" panose="020B0200000000000000" pitchFamily="34" charset="-120"/>
              <a:ea typeface="Noto Sans HK" panose="020B0200000000000000" pitchFamily="34" charset="-120"/>
            </a:endParaRPr>
          </a:p>
        </p:txBody>
      </p:sp>
      <p:sp>
        <p:nvSpPr>
          <p:cNvPr id="8" name="AutoShape 8">
            <a:extLst>
              <a:ext uri="{FF2B5EF4-FFF2-40B4-BE49-F238E27FC236}">
                <a16:creationId xmlns:a16="http://schemas.microsoft.com/office/drawing/2014/main" id="{10F54DE1-2602-A1A7-E91C-333D7466E56E}"/>
              </a:ext>
            </a:extLst>
          </p:cNvPr>
          <p:cNvSpPr/>
          <p:nvPr/>
        </p:nvSpPr>
        <p:spPr>
          <a:xfrm>
            <a:off x="803980" y="5292019"/>
            <a:ext cx="10900340" cy="819003"/>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pt-BR" altLang="zh-MO" sz="1390" b="1" dirty="0">
                <a:solidFill>
                  <a:srgbClr val="FF0000"/>
                </a:solidFill>
                <a:latin typeface="Noto Sans HK" panose="020B0200000000000000" pitchFamily="34" charset="-120"/>
                <a:ea typeface="Noto Sans HK" panose="020B0200000000000000" pitchFamily="34" charset="-120"/>
              </a:rPr>
              <a:t>Um Momento para a História</a:t>
            </a:r>
            <a:r>
              <a:rPr lang="en-US" sz="1389" b="1" dirty="0">
                <a:solidFill>
                  <a:srgbClr val="FF0000"/>
                </a:solidFill>
                <a:latin typeface="Noto Sans SC"/>
                <a:ea typeface="Noto Sans SC"/>
                <a:cs typeface="Noto Sans SC"/>
                <a:sym typeface="Noto Sans SC"/>
              </a:rPr>
              <a:t>·23 de </a:t>
            </a:r>
            <a:r>
              <a:rPr lang="pt-PT" sz="1389" b="1" dirty="0">
                <a:solidFill>
                  <a:srgbClr val="FF0000"/>
                </a:solidFill>
                <a:latin typeface="Noto Sans SC"/>
                <a:ea typeface="Noto Sans SC"/>
                <a:cs typeface="Noto Sans SC"/>
                <a:sym typeface="Noto Sans SC"/>
              </a:rPr>
              <a:t>Julho</a:t>
            </a:r>
            <a:r>
              <a:rPr lang="en-US" sz="1389" b="1" dirty="0">
                <a:solidFill>
                  <a:srgbClr val="FF0000"/>
                </a:solidFill>
                <a:latin typeface="Noto Sans SC"/>
                <a:ea typeface="Noto Sans SC"/>
                <a:cs typeface="Noto Sans SC"/>
                <a:sym typeface="Noto Sans SC"/>
              </a:rPr>
              <a:t> de 1923: </a:t>
            </a:r>
            <a:r>
              <a:rPr lang="pt-BR" altLang="zh-MO" sz="1400" dirty="0">
                <a:latin typeface="Noto Sans HK" panose="020B0200000000000000" pitchFamily="34" charset="-120"/>
                <a:ea typeface="Noto Sans HK" panose="020B0200000000000000" pitchFamily="34" charset="-120"/>
              </a:rPr>
              <a:t>O Primeiro Congresso Nacional do Partido Comunista da China reuniu-se em segredo na Concessão Francesa de Xangai, onde delegados vindos de várias regiões debateram a grande causa da fundação do Partido. A realização desta reunião marcou formalmente o nascimento do Partido Comunista da China.</a:t>
            </a:r>
            <a:endParaRPr lang="en-US" sz="1091" dirty="0">
              <a:latin typeface="Noto Sans HK" panose="020B0200000000000000" pitchFamily="34" charset="-120"/>
              <a:ea typeface="Noto Sans HK" panose="020B0200000000000000" pitchFamily="34" charset="-120"/>
            </a:endParaRPr>
          </a:p>
        </p:txBody>
      </p:sp>
    </p:spTree>
    <p:extLst>
      <p:ext uri="{BB962C8B-B14F-4D97-AF65-F5344CB8AC3E}">
        <p14:creationId xmlns:p14="http://schemas.microsoft.com/office/powerpoint/2010/main" val="3825030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91FAF-8EDC-6446-1672-B2E3DBE51F35}"/>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6326372C-814A-F108-D262-BD90C43AC247}"/>
              </a:ext>
            </a:extLst>
          </p:cNvPr>
          <p:cNvSpPr/>
          <p:nvPr/>
        </p:nvSpPr>
        <p:spPr>
          <a:xfrm>
            <a:off x="47978" y="-1"/>
            <a:ext cx="12096044" cy="6804025"/>
          </a:xfrm>
          <a:prstGeom prst="roundRect">
            <a:avLst>
              <a:gd name="adj" fmla="val 0"/>
            </a:avLst>
          </a:prstGeom>
          <a:solidFill>
            <a:srgbClr val="FFFFFF">
              <a:alpha val="40000"/>
            </a:srgbClr>
          </a:solidFill>
          <a:ln w="25400" cap="flat" cmpd="sng">
            <a:noFill/>
            <a:prstDash val="solid"/>
            <a:round/>
          </a:ln>
        </p:spPr>
        <p:txBody>
          <a:bodyPr vert="horz" wrap="square" lIns="63000" tIns="63000" rIns="63000" bIns="63000" rtlCol="0" anchor="ctr"/>
          <a:lstStyle/>
          <a:p>
            <a:pPr algn="ctr">
              <a:defRPr/>
            </a:pPr>
            <a:endParaRPr sz="1786"/>
          </a:p>
        </p:txBody>
      </p:sp>
      <p:pic>
        <p:nvPicPr>
          <p:cNvPr id="10" name="Picture 10">
            <a:extLst>
              <a:ext uri="{FF2B5EF4-FFF2-40B4-BE49-F238E27FC236}">
                <a16:creationId xmlns:a16="http://schemas.microsoft.com/office/drawing/2014/main" id="{5A9EC2F9-8264-6E50-CC1C-91F7F6895FE0}"/>
              </a:ext>
            </a:extLst>
          </p:cNvPr>
          <p:cNvPicPr>
            <a:picLocks noChangeAspect="1"/>
          </p:cNvPicPr>
          <p:nvPr/>
        </p:nvPicPr>
        <p:blipFill>
          <a:blip r:embed="rId3"/>
          <a:srcRect l="725" r="725"/>
          <a:stretch>
            <a:fillRect/>
          </a:stretch>
        </p:blipFill>
        <p:spPr>
          <a:xfrm>
            <a:off x="550301" y="1987977"/>
            <a:ext cx="5783693" cy="3910103"/>
          </a:xfrm>
          <a:prstGeom prst="rect">
            <a:avLst/>
          </a:prstGeom>
          <a:noFill/>
          <a:ln w="25400" cap="flat" cmpd="sng">
            <a:noFill/>
            <a:prstDash val="solid"/>
            <a:round/>
          </a:ln>
        </p:spPr>
      </p:pic>
      <p:sp>
        <p:nvSpPr>
          <p:cNvPr id="11" name="AutoShape 11">
            <a:extLst>
              <a:ext uri="{FF2B5EF4-FFF2-40B4-BE49-F238E27FC236}">
                <a16:creationId xmlns:a16="http://schemas.microsoft.com/office/drawing/2014/main" id="{B68B92F8-B1E9-8E2A-A90A-1F1ACDE1FD69}"/>
              </a:ext>
            </a:extLst>
          </p:cNvPr>
          <p:cNvSpPr/>
          <p:nvPr/>
        </p:nvSpPr>
        <p:spPr>
          <a:xfrm>
            <a:off x="6191008" y="5142077"/>
            <a:ext cx="6096000" cy="756003"/>
          </a:xfrm>
          <a:prstGeom prst="rect">
            <a:avLst/>
          </a:prstGeom>
          <a:noFill/>
          <a:ln w="12700" cap="flat" cmpd="sng">
            <a:noFill/>
            <a:prstDash val="solid"/>
            <a:round/>
          </a:ln>
        </p:spPr>
        <p:txBody>
          <a:bodyPr vert="horz" wrap="square" lIns="0" tIns="0" rIns="0" bIns="0" rtlCol="0" anchor="ctr" anchorCtr="0"/>
          <a:lstStyle/>
          <a:p>
            <a:pPr algn="ctr">
              <a:lnSpc>
                <a:spcPct val="108000"/>
              </a:lnSpc>
              <a:defRPr/>
            </a:pPr>
            <a:r>
              <a:rPr lang="pt-BR" b="1" dirty="0">
                <a:solidFill>
                  <a:srgbClr val="FF0000"/>
                </a:solidFill>
                <a:latin typeface="Noto Sans SC"/>
                <a:ea typeface="Noto Sans SC"/>
                <a:cs typeface="Noto Sans SC"/>
                <a:sym typeface="Noto Sans SC"/>
              </a:rPr>
              <a:t>Local do I Congresso Nacional do PCC (Xangai)</a:t>
            </a:r>
            <a:endParaRPr lang="en-US" sz="1400" dirty="0">
              <a:solidFill>
                <a:srgbClr val="FF0000"/>
              </a:solidFill>
            </a:endParaRPr>
          </a:p>
          <a:p>
            <a:pPr algn="ctr">
              <a:lnSpc>
                <a:spcPct val="108000"/>
              </a:lnSpc>
            </a:pPr>
            <a:r>
              <a:rPr lang="pt-BR" sz="1600" dirty="0">
                <a:solidFill>
                  <a:srgbClr val="6B7280"/>
                </a:solidFill>
                <a:latin typeface="Noto Sans SC"/>
                <a:ea typeface="Noto Sans SC"/>
                <a:cs typeface="Noto Sans SC"/>
                <a:sym typeface="Noto Sans SC"/>
              </a:rPr>
              <a:t>Este edifício no estilo Shikumen de </a:t>
            </a:r>
          </a:p>
          <a:p>
            <a:pPr algn="ctr">
              <a:lnSpc>
                <a:spcPct val="108000"/>
              </a:lnSpc>
            </a:pPr>
            <a:r>
              <a:rPr lang="pt-BR" sz="1600" dirty="0">
                <a:solidFill>
                  <a:srgbClr val="6B7280"/>
                </a:solidFill>
                <a:latin typeface="Noto Sans SC"/>
                <a:ea typeface="Noto Sans SC"/>
                <a:cs typeface="Noto Sans SC"/>
                <a:sym typeface="Noto Sans SC"/>
              </a:rPr>
              <a:t>tijolos vermelhos e cinzentos testemunhou </a:t>
            </a:r>
          </a:p>
          <a:p>
            <a:pPr algn="ctr">
              <a:lnSpc>
                <a:spcPct val="108000"/>
              </a:lnSpc>
            </a:pPr>
            <a:r>
              <a:rPr lang="pt-BR" sz="1600" dirty="0">
                <a:solidFill>
                  <a:srgbClr val="6B7280"/>
                </a:solidFill>
                <a:latin typeface="Noto Sans SC"/>
                <a:ea typeface="Noto Sans SC"/>
                <a:cs typeface="Noto Sans SC"/>
                <a:sym typeface="Noto Sans SC"/>
              </a:rPr>
              <a:t>um marco histórico monumental, </a:t>
            </a:r>
          </a:p>
          <a:p>
            <a:pPr algn="ctr">
              <a:lnSpc>
                <a:spcPct val="108000"/>
              </a:lnSpc>
            </a:pPr>
            <a:r>
              <a:rPr lang="pt-BR" sz="1600" dirty="0">
                <a:solidFill>
                  <a:srgbClr val="6B7280"/>
                </a:solidFill>
                <a:latin typeface="Noto Sans SC"/>
                <a:ea typeface="Noto Sans SC"/>
                <a:cs typeface="Noto Sans SC"/>
                <a:sym typeface="Noto Sans SC"/>
              </a:rPr>
              <a:t>constituindo a fonte do espírito </a:t>
            </a:r>
          </a:p>
          <a:p>
            <a:pPr algn="ctr">
              <a:lnSpc>
                <a:spcPct val="108000"/>
              </a:lnSpc>
            </a:pPr>
            <a:r>
              <a:rPr lang="pt-BR" sz="1600" dirty="0">
                <a:solidFill>
                  <a:srgbClr val="6B7280"/>
                </a:solidFill>
                <a:latin typeface="Noto Sans SC"/>
                <a:ea typeface="Noto Sans SC"/>
                <a:cs typeface="Noto Sans SC"/>
                <a:sym typeface="Noto Sans SC"/>
              </a:rPr>
              <a:t>do Partido Comunista da China.</a:t>
            </a:r>
            <a:endParaRPr lang="en-US" sz="1600" dirty="0">
              <a:solidFill>
                <a:srgbClr val="6B7280"/>
              </a:solidFill>
              <a:latin typeface="Noto Sans SC"/>
              <a:ea typeface="Noto Sans SC"/>
              <a:cs typeface="Noto Sans SC"/>
              <a:sym typeface="Noto Sans SC"/>
            </a:endParaRPr>
          </a:p>
        </p:txBody>
      </p:sp>
      <p:sp>
        <p:nvSpPr>
          <p:cNvPr id="4" name="AutoShape 3">
            <a:extLst>
              <a:ext uri="{FF2B5EF4-FFF2-40B4-BE49-F238E27FC236}">
                <a16:creationId xmlns:a16="http://schemas.microsoft.com/office/drawing/2014/main" id="{DCCAB544-B265-211B-367F-B0F39ABD0AB5}"/>
              </a:ext>
            </a:extLst>
          </p:cNvPr>
          <p:cNvSpPr/>
          <p:nvPr/>
        </p:nvSpPr>
        <p:spPr>
          <a:xfrm>
            <a:off x="803981" y="630002"/>
            <a:ext cx="10584039" cy="604802"/>
          </a:xfrm>
          <a:prstGeom prst="rect">
            <a:avLst/>
          </a:prstGeom>
          <a:noFill/>
          <a:ln w="12700" cap="flat" cmpd="sng">
            <a:noFill/>
            <a:prstDash val="solid"/>
            <a:round/>
          </a:ln>
        </p:spPr>
        <p:txBody>
          <a:bodyPr vert="horz" wrap="square" lIns="0" tIns="0" rIns="0" bIns="0" rtlCol="0" anchor="ctr" anchorCtr="0"/>
          <a:lstStyle/>
          <a:p>
            <a:pPr>
              <a:lnSpc>
                <a:spcPct val="108000"/>
              </a:lnSpc>
              <a:defRPr/>
            </a:pPr>
            <a:r>
              <a:rPr lang="pt-BR" altLang="zh-MO" sz="2400" b="1" dirty="0">
                <a:solidFill>
                  <a:srgbClr val="FF0000"/>
                </a:solidFill>
                <a:latin typeface="Noto Sans HK" panose="020B0200000000000000" pitchFamily="34" charset="-120"/>
                <a:ea typeface="Noto Sans HK" panose="020B0200000000000000" pitchFamily="34" charset="-120"/>
              </a:rPr>
              <a:t>Um Marco Monumental: A Fundação do Partido Comunista da China</a:t>
            </a:r>
            <a:endParaRPr lang="en-US" sz="2400" b="1" dirty="0">
              <a:solidFill>
                <a:srgbClr val="FF0000"/>
              </a:solidFill>
              <a:latin typeface="Noto Sans HK" panose="020B0200000000000000" pitchFamily="34" charset="-120"/>
              <a:ea typeface="Noto Sans HK" panose="020B0200000000000000" pitchFamily="34" charset="-120"/>
            </a:endParaRPr>
          </a:p>
        </p:txBody>
      </p:sp>
    </p:spTree>
    <p:extLst>
      <p:ext uri="{BB962C8B-B14F-4D97-AF65-F5344CB8AC3E}">
        <p14:creationId xmlns:p14="http://schemas.microsoft.com/office/powerpoint/2010/main" val="430162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C684B4A5-D928-489D-AB20-7FFFACF17A81}"/>
              </a:ext>
            </a:extLst>
          </p:cNvPr>
          <p:cNvPicPr>
            <a:picLocks noChangeAspect="1"/>
          </p:cNvPicPr>
          <p:nvPr/>
        </p:nvPicPr>
        <p:blipFill>
          <a:blip r:embed="rId3"/>
          <a:stretch>
            <a:fillRect/>
          </a:stretch>
        </p:blipFill>
        <p:spPr>
          <a:xfrm>
            <a:off x="3740625" y="302292"/>
            <a:ext cx="4268150" cy="6199439"/>
          </a:xfrm>
          <a:prstGeom prst="rect">
            <a:avLst/>
          </a:prstGeom>
        </p:spPr>
      </p:pic>
    </p:spTree>
    <p:extLst>
      <p:ext uri="{BB962C8B-B14F-4D97-AF65-F5344CB8AC3E}">
        <p14:creationId xmlns:p14="http://schemas.microsoft.com/office/powerpoint/2010/main" val="29740356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1051</TotalTime>
  <Words>9457</Words>
  <Application>Microsoft Office PowerPoint</Application>
  <PresentationFormat>自定义</PresentationFormat>
  <Paragraphs>510</Paragraphs>
  <Slides>35</Slides>
  <Notes>35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35</vt:i4>
      </vt:variant>
    </vt:vector>
  </HeadingPairs>
  <TitlesOfParts>
    <vt:vector size="48" baseType="lpstr">
      <vt:lpstr>Aptos</vt:lpstr>
      <vt:lpstr>等线</vt:lpstr>
      <vt:lpstr>Noto Sans HK</vt:lpstr>
      <vt:lpstr>Noto Sans SC</vt:lpstr>
      <vt:lpstr>Noto Sans TC</vt:lpstr>
      <vt:lpstr>Noto Serif TC</vt:lpstr>
      <vt:lpstr>標楷體</vt:lpstr>
      <vt:lpstr>PMingLiU</vt:lpstr>
      <vt:lpstr>PMingLiU</vt:lpstr>
      <vt:lpstr>Arial</vt:lpstr>
      <vt:lpstr>Calibri</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
  <cp:lastModifiedBy>user-</cp:lastModifiedBy>
  <cp:revision>103</cp:revision>
  <cp:lastPrinted>2026-08-05T09:16:27Z</cp:lastPrinted>
  <dcterms:created xsi:type="dcterms:W3CDTF">2026-08-05T01:34:18Z</dcterms:created>
  <dcterms:modified xsi:type="dcterms:W3CDTF">2026-08-31T08:37:35Z</dcterms:modified>
</cp:coreProperties>
</file>