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2"/>
  </p:sldMasterIdLst>
  <p:notesMasterIdLst>
    <p:notesMasterId r:id="rId33"/>
  </p:notes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4" r:id="rId21"/>
    <p:sldId id="275" r:id="rId22"/>
    <p:sldId id="276" r:id="rId23"/>
    <p:sldId id="277" r:id="rId24"/>
    <p:sldId id="278" r:id="rId25"/>
    <p:sldId id="279" r:id="rId26"/>
    <p:sldId id="280" r:id="rId27"/>
    <p:sldId id="281" r:id="rId28"/>
    <p:sldId id="282" r:id="rId29"/>
    <p:sldId id="283" r:id="rId30"/>
    <p:sldId id="284" r:id="rId31"/>
    <p:sldId id="285" r:id="rId32"/>
  </p:sldIdLst>
  <p:sldSz cx="12192000" cy="6858000"/>
  <p:notesSz cx="6858000" cy="9144000"/>
  <p:defaultTextStyle>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07" d="100"/>
          <a:sy n="107" d="100"/>
        </p:scale>
        <p:origin x="714" y="10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presProps" Target="pres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theme" Target="theme/theme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p:cNvSpPr>
            <a:spLocks noGrp="1"/>
          </p:cNvSpPr>
          <p:nvPr>
            <p:ph type="hdr" sz="quarter"/>
          </p:nvPr>
        </p:nvSpPr>
        <p:spPr>
          <a:prstGeom prst="rect">
            <a:avLst/>
          </a:prstGeom>
        </p:spPr>
        <p:txBody>
          <a:bodyPr/>
          <a:lstStyle/>
          <a:p>
            <a:endParaRPr/>
          </a:p>
        </p:txBody>
      </p:sp>
      <p:sp>
        <p:nvSpPr>
          <p:cNvPr id="3" name="Date Placeholder"/>
          <p:cNvSpPr>
            <a:spLocks noGrp="1"/>
          </p:cNvSpPr>
          <p:nvPr>
            <p:ph type="dt" sz="quarter" idx="1"/>
          </p:nvPr>
        </p:nvSpPr>
        <p:spPr>
          <a:prstGeom prst="rect">
            <a:avLst/>
          </a:prstGeom>
        </p:spPr>
        <p:txBody>
          <a:bodyPr/>
          <a:lstStyle/>
          <a:p>
            <a:endParaRPr/>
          </a:p>
        </p:txBody>
      </p:sp>
      <p:sp>
        <p:nvSpPr>
          <p:cNvPr id="4" name="Slide Image Placeholder"/>
          <p:cNvSpPr>
            <a:spLocks noGrp="1" noRot="1" noChangeAspect="1"/>
          </p:cNvSpPr>
          <p:nvPr>
            <p:ph type="sldImg" idx="2"/>
          </p:nvPr>
        </p:nvSpPr>
        <p:spPr>
          <a:prstGeom prst="rect">
            <a:avLst/>
          </a:prstGeom>
        </p:spPr>
        <p:txBody>
          <a:bodyPr/>
          <a:lstStyle/>
          <a:p>
            <a:endParaRPr/>
          </a:p>
        </p:txBody>
      </p:sp>
      <p:sp>
        <p:nvSpPr>
          <p:cNvPr id="5" name="Notes Placeholder"/>
          <p:cNvSpPr>
            <a:spLocks noGrp="1"/>
          </p:cNvSpPr>
          <p:nvPr>
            <p:ph type="body" sz="quarter" idx="3"/>
          </p:nvPr>
        </p:nvSpPr>
        <p:spPr>
          <a:prstGeom prst="rect">
            <a:avLst/>
          </a:prstGeom>
        </p:spPr>
        <p:txBody>
          <a:bodyPr/>
          <a:lstStyle/>
          <a:p>
            <a:endParaRPr/>
          </a:p>
        </p:txBody>
      </p:sp>
      <p:sp>
        <p:nvSpPr>
          <p:cNvPr id="6" name="Footer Placeholder"/>
          <p:cNvSpPr>
            <a:spLocks noGrp="1"/>
          </p:cNvSpPr>
          <p:nvPr>
            <p:ph type="ftr" sz="quarter" idx="4"/>
          </p:nvPr>
        </p:nvSpPr>
        <p:spPr>
          <a:prstGeom prst="rect">
            <a:avLst/>
          </a:prstGeom>
        </p:spPr>
        <p:txBody>
          <a:bodyPr/>
          <a:lstStyle/>
          <a:p>
            <a:endParaRPr/>
          </a:p>
        </p:txBody>
      </p:sp>
      <p:sp>
        <p:nvSpPr>
          <p:cNvPr id="7" name="Slide Number Placeholder"/>
          <p:cNvSpPr>
            <a:spLocks noGrp="1"/>
          </p:cNvSpPr>
          <p:nvPr>
            <p:ph type="sldNum" sz="quarter" idx="5"/>
          </p:nvPr>
        </p:nvSpPr>
        <p:spPr>
          <a:prstGeom prst="rect">
            <a:avLst/>
          </a:prstGeom>
        </p:spPr>
        <p:txBody>
          <a:bodyPr/>
          <a:lstStyle/>
          <a:p>
            <a:endParaRPr/>
          </a:p>
        </p:txBody>
      </p:sp>
    </p:spTree>
  </p:cSld>
  <p:clrMap bg1="lt1" tx1="dk1" bg2="dk2" tx2="lt2" accent1="accent1" accent2="accent2" accent3="accent3" accent4="accent4" accent5="accent5" accent6="accent6" hlink="hlink" folHlink="folHlink"/>
  <p:notesStyle>
    <a:lvl1pPr marL="0" algn="l" defTabSz="914400" rtl="0" eaLnBrk="1" latinLnBrk="0" hangingPunct="1">
      <a:defRPr sz="1200" kern="1200"/>
    </a:lvl1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sz="1400" b="1" i="0" u="none">
                <a:solidFill>
                  <a:schemeClr val="tx1"/>
                </a:solidFill>
                <a:latin typeface="+mn-lt"/>
                <a:ea typeface="+mn-lt"/>
                <a:cs typeface="+mn-lt"/>
              </a:rPr>
              <a:t>First Lesson of the School Year: Teaching Plan for Celebrating the 105th Anniversary of the Founding of the Communist Party of China (CPC) and Commemorating the 90th Anniversary of the Victory of the Long March (Junior Secondary Edition)</a:t>
            </a:r>
            <a:endParaRPr sz="1400" b="0" i="0" u="none" kern="1200">
              <a:solidFill>
                <a:schemeClr val="tx1"/>
              </a:solidFill>
              <a:latin typeface="+mn-lt"/>
              <a:ea typeface="+mn-lt"/>
              <a:cs typeface="+mn-lt"/>
            </a:endParaRPr>
          </a:p>
          <a:p>
            <a:r>
              <a:rPr sz="1400" b="1" i="0" u="none">
                <a:solidFill>
                  <a:schemeClr val="tx1"/>
                </a:solidFill>
                <a:latin typeface="+mn-lt"/>
                <a:ea typeface="+mn-lt"/>
                <a:cs typeface="+mn-lt"/>
              </a:rPr>
              <a:t>I. Basic Course Information</a:t>
            </a:r>
            <a:endParaRPr sz="1400" b="0" i="0" u="none" kern="1200">
              <a:solidFill>
                <a:schemeClr val="tx1"/>
              </a:solidFill>
              <a:latin typeface="+mn-lt"/>
              <a:ea typeface="+mn-lt"/>
              <a:cs typeface="+mn-lt"/>
            </a:endParaRPr>
          </a:p>
          <a:p>
            <a:pPr lvl="0">
              <a:buNone/>
            </a:pPr>
            <a:r>
              <a:rPr sz="1400" b="1" i="0" u="none">
                <a:solidFill>
                  <a:schemeClr val="tx1"/>
                </a:solidFill>
                <a:latin typeface="+mn-lt"/>
                <a:ea typeface="+mn-lt"/>
                <a:cs typeface="+mn-lt"/>
              </a:rPr>
              <a:t>Topic: Celebrating the 105th Anniversary of the Founding of the CPC and Commemorating the 90th Anniversary of the Victory of the Long March</a:t>
            </a:r>
            <a:endParaRPr sz="1400" b="0" i="0" u="none" kern="1200">
              <a:solidFill>
                <a:schemeClr val="tx1"/>
              </a:solidFill>
              <a:latin typeface="+mn-lt"/>
              <a:ea typeface="+mn-lt"/>
              <a:cs typeface="+mn-lt"/>
            </a:endParaRPr>
          </a:p>
          <a:p>
            <a:pPr lvl="0">
              <a:buNone/>
            </a:pPr>
            <a:r>
              <a:rPr sz="1400" b="1" i="0" u="none">
                <a:solidFill>
                  <a:schemeClr val="tx1"/>
                </a:solidFill>
                <a:latin typeface="+mn-lt"/>
                <a:ea typeface="+mn-lt"/>
                <a:cs typeface="+mn-lt"/>
              </a:rPr>
              <a:t>Audience: Macao junior secondary students</a:t>
            </a:r>
            <a:endParaRPr sz="1400" b="0" i="0" u="none" kern="1200">
              <a:solidFill>
                <a:schemeClr val="tx1"/>
              </a:solidFill>
              <a:latin typeface="+mn-lt"/>
              <a:ea typeface="+mn-lt"/>
              <a:cs typeface="+mn-lt"/>
            </a:endParaRPr>
          </a:p>
          <a:p>
            <a:pPr lvl="0">
              <a:buNone/>
            </a:pPr>
            <a:r>
              <a:rPr sz="1400" b="1" i="0" u="none">
                <a:solidFill>
                  <a:schemeClr val="tx1"/>
                </a:solidFill>
                <a:latin typeface="+mn-lt"/>
                <a:ea typeface="+mn-lt"/>
                <a:cs typeface="+mn-lt"/>
              </a:rPr>
              <a:t>Duration: One 40-minute lesson</a:t>
            </a:r>
            <a:endParaRPr sz="1400" b="0" i="0" u="none" kern="1200">
              <a:solidFill>
                <a:schemeClr val="tx1"/>
              </a:solidFill>
              <a:latin typeface="+mn-lt"/>
              <a:ea typeface="+mn-lt"/>
              <a:cs typeface="+mn-lt"/>
            </a:endParaRPr>
          </a:p>
          <a:p>
            <a:pPr lvl="0">
              <a:buNone/>
            </a:pPr>
            <a:r>
              <a:rPr sz="1400" b="1" i="0" u="none">
                <a:solidFill>
                  <a:schemeClr val="tx1"/>
                </a:solidFill>
                <a:latin typeface="+mn-lt"/>
                <a:ea typeface="+mn-lt"/>
                <a:cs typeface="+mn-lt"/>
              </a:rPr>
              <a:t>Materials: Teaching PPT, slide-by-slide script, and relevant concepts from the Macao History Textbook</a:t>
            </a:r>
            <a:endParaRPr sz="1400" b="0" i="0" u="none" kern="1200">
              <a:solidFill>
                <a:schemeClr val="tx1"/>
              </a:solidFill>
              <a:latin typeface="+mn-lt"/>
              <a:ea typeface="+mn-lt"/>
              <a:cs typeface="+mn-lt"/>
            </a:endParaRPr>
          </a:p>
          <a:p>
            <a:pPr lvl="0">
              <a:buNone/>
            </a:pPr>
            <a:r>
              <a:rPr sz="1400" b="1" i="0" u="none">
                <a:solidFill>
                  <a:schemeClr val="tx1"/>
                </a:solidFill>
                <a:latin typeface="+mn-lt"/>
                <a:ea typeface="+mn-lt"/>
                <a:cs typeface="+mn-lt"/>
              </a:rPr>
              <a:t>Methods: problem-based learning (PBL), historical source analysis, map analysis, and cooperative group learning</a:t>
            </a:r>
            <a:endParaRPr sz="1400" b="0" i="0" u="none" kern="1200">
              <a:solidFill>
                <a:schemeClr val="tx1"/>
              </a:solidFill>
              <a:latin typeface="+mn-lt"/>
              <a:ea typeface="+mn-lt"/>
              <a:cs typeface="+mn-lt"/>
            </a:endParaRPr>
          </a:p>
          <a:p>
            <a:r>
              <a:rPr sz="1400" b="1" i="0" u="none">
                <a:solidFill>
                  <a:schemeClr val="tx1"/>
                </a:solidFill>
                <a:latin typeface="+mn-lt"/>
                <a:ea typeface="+mn-lt"/>
                <a:cs typeface="+mn-lt"/>
              </a:rPr>
              <a:t>II. Learning Objectives (Based on Macao's Requirements of Basic Academic Attainments)</a:t>
            </a:r>
            <a:endParaRPr sz="1400" b="0" i="0" u="none" kern="1200">
              <a:solidFill>
                <a:schemeClr val="tx1"/>
              </a:solidFill>
              <a:latin typeface="+mn-lt"/>
              <a:ea typeface="+mn-lt"/>
              <a:cs typeface="+mn-lt"/>
            </a:endParaRPr>
          </a:p>
          <a:p>
            <a:pPr lvl="0">
              <a:buNone/>
            </a:pPr>
            <a:r>
              <a:rPr sz="1400" b="1" i="0" u="none">
                <a:solidFill>
                  <a:schemeClr val="tx1"/>
                </a:solidFill>
                <a:latin typeface="+mn-lt"/>
                <a:ea typeface="+mn-lt"/>
                <a:cs typeface="+mn-lt"/>
              </a:rPr>
              <a:t>Knowledge and understanding:</a:t>
            </a:r>
            <a:endParaRPr sz="1400" b="0" i="0" u="none" kern="1200">
              <a:solidFill>
                <a:schemeClr val="tx1"/>
              </a:solidFill>
              <a:latin typeface="+mn-lt"/>
              <a:ea typeface="+mn-lt"/>
              <a:cs typeface="+mn-lt"/>
            </a:endParaRPr>
          </a:p>
          <a:p>
            <a:pPr lvl="1">
              <a:buNone/>
            </a:pPr>
            <a:r>
              <a:rPr sz="1200" b="1">
                <a:solidFill>
                  <a:schemeClr val="tx1"/>
                </a:solidFill>
                <a:latin typeface="+mn-lt"/>
                <a:ea typeface="+mn-lt"/>
                <a:cs typeface="+mn-lt"/>
              </a:rPr>
              <a:t>Understand the long- and short-term historical background to the founding of the CPC and the significance of the First CPC National Congress and the Red Boat on South Lake in Jiaxing.</a:t>
            </a:r>
            <a:endParaRPr sz="1200" kern="1200">
              <a:solidFill>
                <a:schemeClr val="tx1"/>
              </a:solidFill>
              <a:latin typeface="+mn-lt"/>
              <a:ea typeface="+mn-lt"/>
              <a:cs typeface="+mn-lt"/>
            </a:endParaRPr>
          </a:p>
          <a:p>
            <a:pPr lvl="1">
              <a:buNone/>
            </a:pPr>
            <a:r>
              <a:rPr sz="1200" b="1">
                <a:solidFill>
                  <a:schemeClr val="tx1"/>
                </a:solidFill>
                <a:latin typeface="+mn-lt"/>
                <a:ea typeface="+mn-lt"/>
                <a:cs typeface="+mn-lt"/>
              </a:rPr>
              <a:t>Explain the causes of the Long March undertaken by the Chinese Workers' and Peasants' Red Army (the Red Army), its key turning point (the Zunyi Conference), and the historical impact of the victorious reunion of the three main forces of the Red Army.</a:t>
            </a:r>
            <a:endParaRPr sz="1200" kern="1200">
              <a:solidFill>
                <a:schemeClr val="tx1"/>
              </a:solidFill>
              <a:latin typeface="+mn-lt"/>
              <a:ea typeface="+mn-lt"/>
              <a:cs typeface="+mn-lt"/>
            </a:endParaRPr>
          </a:p>
          <a:p>
            <a:pPr lvl="0">
              <a:buNone/>
            </a:pPr>
            <a:r>
              <a:rPr sz="1400" b="1" i="0" u="none">
                <a:solidFill>
                  <a:schemeClr val="tx1"/>
                </a:solidFill>
                <a:latin typeface="+mn-lt"/>
                <a:ea typeface="+mn-lt"/>
                <a:cs typeface="+mn-lt"/>
              </a:rPr>
              <a:t>Skills and methods:</a:t>
            </a:r>
            <a:endParaRPr sz="1400" b="0" i="0" u="none" kern="1200">
              <a:solidFill>
                <a:schemeClr val="tx1"/>
              </a:solidFill>
              <a:latin typeface="+mn-lt"/>
              <a:ea typeface="+mn-lt"/>
              <a:cs typeface="+mn-lt"/>
            </a:endParaRPr>
          </a:p>
          <a:p>
            <a:pPr lvl="1">
              <a:buNone/>
            </a:pPr>
            <a:r>
              <a:rPr sz="1200" b="1">
                <a:solidFill>
                  <a:schemeClr val="tx1"/>
                </a:solidFill>
                <a:latin typeface="+mn-lt"/>
                <a:ea typeface="+mn-lt"/>
                <a:cs typeface="+mn-lt"/>
              </a:rPr>
              <a:t>Extract key information from historical texts and maps and analyze causal relationships among historical events.</a:t>
            </a:r>
            <a:endParaRPr sz="1200" kern="1200">
              <a:solidFill>
                <a:schemeClr val="tx1"/>
              </a:solidFill>
              <a:latin typeface="+mn-lt"/>
              <a:ea typeface="+mn-lt"/>
              <a:cs typeface="+mn-lt"/>
            </a:endParaRPr>
          </a:p>
          <a:p>
            <a:pPr lvl="1">
              <a:buNone/>
            </a:pPr>
            <a:r>
              <a:rPr sz="1200" b="1">
                <a:solidFill>
                  <a:schemeClr val="tx1"/>
                </a:solidFill>
                <a:latin typeface="+mn-lt"/>
                <a:ea typeface="+mn-lt"/>
                <a:cs typeface="+mn-lt"/>
              </a:rPr>
              <a:t>Use comparison and contextual analysis to discuss how historical experience applies to real life and personal growth.</a:t>
            </a:r>
            <a:endParaRPr sz="1200" kern="1200">
              <a:solidFill>
                <a:schemeClr val="tx1"/>
              </a:solidFill>
              <a:latin typeface="+mn-lt"/>
              <a:ea typeface="+mn-lt"/>
              <a:cs typeface="+mn-lt"/>
            </a:endParaRPr>
          </a:p>
          <a:p>
            <a:pPr lvl="0">
              <a:buNone/>
            </a:pPr>
            <a:r>
              <a:rPr sz="1400" b="1" i="0" u="none">
                <a:solidFill>
                  <a:schemeClr val="tx1"/>
                </a:solidFill>
                <a:latin typeface="+mn-lt"/>
                <a:ea typeface="+mn-lt"/>
                <a:cs typeface="+mn-lt"/>
              </a:rPr>
              <a:t>Attitudes and values:</a:t>
            </a:r>
            <a:endParaRPr sz="1400" b="0" i="0" u="none" kern="1200">
              <a:solidFill>
                <a:schemeClr val="tx1"/>
              </a:solidFill>
              <a:latin typeface="+mn-lt"/>
              <a:ea typeface="+mn-lt"/>
              <a:cs typeface="+mn-lt"/>
            </a:endParaRPr>
          </a:p>
          <a:p>
            <a:pPr lvl="1">
              <a:buNone/>
            </a:pPr>
            <a:r>
              <a:rPr sz="1200" b="1">
                <a:solidFill>
                  <a:schemeClr val="tx1"/>
                </a:solidFill>
                <a:latin typeface="+mn-lt"/>
                <a:ea typeface="+mn-lt"/>
                <a:cs typeface="+mn-lt"/>
              </a:rPr>
              <a:t>Appreciate the Long March spirit: firm conviction, seeking truth from facts, unity and cooperation, and courage in the face of danger.</a:t>
            </a:r>
            <a:endParaRPr sz="1200" kern="1200">
              <a:solidFill>
                <a:schemeClr val="tx1"/>
              </a:solidFill>
              <a:latin typeface="+mn-lt"/>
              <a:ea typeface="+mn-lt"/>
              <a:cs typeface="+mn-lt"/>
            </a:endParaRPr>
          </a:p>
          <a:p>
            <a:pPr lvl="1">
              <a:buNone/>
            </a:pPr>
            <a:r>
              <a:rPr sz="1200" b="1">
                <a:solidFill>
                  <a:schemeClr val="tx1"/>
                </a:solidFill>
                <a:latin typeface="+mn-lt"/>
                <a:ea typeface="+mn-lt"/>
                <a:cs typeface="+mn-lt"/>
              </a:rPr>
              <a:t>Connect Macao's development before and after its return to China with a stronger commitment to the country and responsibility for local development.</a:t>
            </a:r>
            <a:endParaRPr sz="1200" kern="1200">
              <a:solidFill>
                <a:schemeClr val="tx1"/>
              </a:solidFill>
              <a:latin typeface="+mn-lt"/>
              <a:ea typeface="+mn-lt"/>
              <a:cs typeface="+mn-lt"/>
            </a:endParaRPr>
          </a:p>
          <a:p>
            <a:r>
              <a:rPr sz="1400" b="1" i="0" u="none">
                <a:solidFill>
                  <a:schemeClr val="tx1"/>
                </a:solidFill>
                <a:latin typeface="+mn-lt"/>
                <a:ea typeface="+mn-lt"/>
                <a:cs typeface="+mn-lt"/>
              </a:rPr>
              <a:t>III. Key and Challenging Teaching Points</a:t>
            </a:r>
            <a:endParaRPr sz="1400" b="0" i="0" u="none" kern="1200">
              <a:solidFill>
                <a:schemeClr val="tx1"/>
              </a:solidFill>
              <a:latin typeface="+mn-lt"/>
              <a:ea typeface="+mn-lt"/>
              <a:cs typeface="+mn-lt"/>
            </a:endParaRPr>
          </a:p>
          <a:p>
            <a:pPr lvl="0">
              <a:buNone/>
            </a:pPr>
            <a:r>
              <a:rPr sz="1400" b="1" i="0" u="none">
                <a:solidFill>
                  <a:schemeClr val="tx1"/>
                </a:solidFill>
                <a:latin typeface="+mn-lt"/>
                <a:ea typeface="+mn-lt"/>
                <a:cs typeface="+mn-lt"/>
              </a:rPr>
              <a:t>Key points: The background and process of the founding of the CPC; the Zunyi Conference as a historical turning point.</a:t>
            </a:r>
            <a:endParaRPr sz="1400" b="0" i="0" u="none" kern="1200">
              <a:solidFill>
                <a:schemeClr val="tx1"/>
              </a:solidFill>
              <a:latin typeface="+mn-lt"/>
              <a:ea typeface="+mn-lt"/>
              <a:cs typeface="+mn-lt"/>
            </a:endParaRPr>
          </a:p>
          <a:p>
            <a:pPr lvl="0">
              <a:buNone/>
            </a:pPr>
            <a:r>
              <a:rPr sz="1400" b="1" i="0" u="none">
                <a:solidFill>
                  <a:schemeClr val="tx1"/>
                </a:solidFill>
                <a:latin typeface="+mn-lt"/>
                <a:ea typeface="+mn-lt"/>
                <a:cs typeface="+mn-lt"/>
              </a:rPr>
              <a:t>Challenge: Guide Macao junior secondary students to connect revolutionary history from a century ago (the “Long March”) with Macao's development and their own growth (the “snowy mountains and grasslands of youth”).</a:t>
            </a:r>
            <a:endParaRPr sz="1400" b="0" i="0" u="none" kern="1200">
              <a:solidFill>
                <a:schemeClr val="tx1"/>
              </a:solidFill>
              <a:latin typeface="+mn-lt"/>
              <a:ea typeface="+mn-lt"/>
              <a:cs typeface="+mn-lt"/>
            </a:endParaRPr>
          </a:p>
          <a:p>
            <a:endParaRPr sz="1400" b="0" i="0" u="none" kern="1200">
              <a:solidFill>
                <a:schemeClr val="tx1"/>
              </a:solidFill>
              <a:latin typeface="+mn-lt"/>
              <a:ea typeface="+mn-lt"/>
              <a:cs typeface="+mn-lt"/>
            </a:endParaRP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buNone/>
            </a:pPr>
            <a:r>
              <a:rPr sz="1200" b="1">
                <a:solidFill>
                  <a:schemeClr val="tx1"/>
                </a:solidFill>
                <a:latin typeface="+mn-lt"/>
                <a:ea typeface="+mn-lt"/>
                <a:cs typeface="+mn-lt"/>
              </a:rPr>
              <a:t>Key teaching points:</a:t>
            </a:r>
            <a:endParaRPr sz="1200" kern="1200">
              <a:solidFill>
                <a:schemeClr val="tx1"/>
              </a:solidFill>
              <a:latin typeface="+mn-lt"/>
              <a:ea typeface="+mn-lt"/>
              <a:cs typeface="+mn-lt"/>
            </a:endParaRPr>
          </a:p>
          <a:p>
            <a:pPr lvl="1">
              <a:buNone/>
            </a:pPr>
            <a:r>
              <a:rPr sz="1200" b="1">
                <a:solidFill>
                  <a:schemeClr val="tx1"/>
                </a:solidFill>
                <a:latin typeface="+mn-lt"/>
                <a:ea typeface="+mn-lt"/>
                <a:cs typeface="+mn-lt"/>
              </a:rPr>
              <a:t>Geographic distribution: Have students examine the Distribution of the Early Organizations of the CPC map (slide 11). Explain that early groups were established not only in Shanghai, Beijing, and Guangzhou but also overseas in Tokyo and Paris.</a:t>
            </a:r>
            <a:endParaRPr sz="1200" kern="1200">
              <a:solidFill>
                <a:schemeClr val="tx1"/>
              </a:solidFill>
              <a:latin typeface="+mn-lt"/>
              <a:ea typeface="+mn-lt"/>
              <a:cs typeface="+mn-lt"/>
            </a:endParaRPr>
          </a:p>
          <a:p>
            <a:pPr lvl="1">
              <a:buNone/>
            </a:pPr>
            <a:r>
              <a:rPr sz="1200" b="1">
                <a:solidFill>
                  <a:schemeClr val="tx1"/>
                </a:solidFill>
                <a:latin typeface="+mn-lt"/>
                <a:ea typeface="+mn-lt"/>
                <a:cs typeface="+mn-lt"/>
              </a:rPr>
              <a:t>The First CPC National Congress and the Red Boat on South Lake: The First CPC National Congress convened secretly in Shanghai's French Concession on July 23, 1921. Its 13 delegates, including Mao Zedong and Dong Biwu, represented more than 50 Party members. After police in the French Concession searched the venue, the congress moved to the Red Boat on South Lake in Jiaxing, Zhejiang, where it completed its proceedings and announced the founding of the CPC.</a:t>
            </a:r>
            <a:endParaRPr sz="1200" kern="1200">
              <a:solidFill>
                <a:schemeClr val="tx1"/>
              </a:solidFill>
              <a:latin typeface="+mn-lt"/>
              <a:ea typeface="+mn-lt"/>
              <a:cs typeface="+mn-lt"/>
            </a:endParaRPr>
          </a:p>
          <a:p>
            <a:pPr lvl="0">
              <a:buNone/>
            </a:pPr>
            <a:r>
              <a:rPr sz="1200" b="1">
                <a:solidFill>
                  <a:schemeClr val="tx1"/>
                </a:solidFill>
                <a:latin typeface="+mn-lt"/>
                <a:ea typeface="+mn-lt"/>
                <a:cs typeface="+mn-lt"/>
              </a:rPr>
              <a:t>Multimedia supplement: Play/show an introduction to the Site of the First CPC National Congress in Shanghai and the Red Boat on South Lake in Jiaxing.</a:t>
            </a:r>
            <a:endParaRPr sz="1200" kern="1200">
              <a:solidFill>
                <a:schemeClr val="tx1"/>
              </a:solidFill>
              <a:latin typeface="+mn-lt"/>
              <a:ea typeface="+mn-lt"/>
              <a:cs typeface="+mn-lt"/>
            </a:endParaRPr>
          </a:p>
          <a:p>
            <a:endParaRPr sz="1200" kern="1200">
              <a:solidFill>
                <a:schemeClr val="tx1"/>
              </a:solidFill>
              <a:latin typeface="+mn-lt"/>
              <a:ea typeface="+mn-lt"/>
              <a:cs typeface="+mn-lt"/>
            </a:endParaRP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buNone/>
            </a:pPr>
            <a:r>
              <a:rPr sz="1200" b="1">
                <a:solidFill>
                  <a:schemeClr val="tx1"/>
                </a:solidFill>
                <a:latin typeface="+mn-lt"/>
                <a:ea typeface="+mn-lt"/>
                <a:cs typeface="+mn-lt"/>
              </a:rPr>
              <a:t>Key teaching points:</a:t>
            </a:r>
            <a:endParaRPr sz="1200" kern="1200">
              <a:solidFill>
                <a:schemeClr val="tx1"/>
              </a:solidFill>
              <a:latin typeface="+mn-lt"/>
              <a:ea typeface="+mn-lt"/>
              <a:cs typeface="+mn-lt"/>
            </a:endParaRPr>
          </a:p>
          <a:p>
            <a:pPr lvl="1">
              <a:buNone/>
            </a:pPr>
            <a:r>
              <a:rPr sz="1200" b="1">
                <a:solidFill>
                  <a:schemeClr val="tx1"/>
                </a:solidFill>
                <a:latin typeface="+mn-lt"/>
                <a:ea typeface="+mn-lt"/>
                <a:cs typeface="+mn-lt"/>
              </a:rPr>
              <a:t>Geographic distribution: Have students examine the Distribution of the Early Organizations of the CPC map (slide 11). Explain that early groups were established not only in Shanghai, Beijing, and Guangzhou but also overseas in Tokyo and Paris.</a:t>
            </a:r>
            <a:endParaRPr sz="1200" kern="1200">
              <a:solidFill>
                <a:schemeClr val="tx1"/>
              </a:solidFill>
              <a:latin typeface="+mn-lt"/>
              <a:ea typeface="+mn-lt"/>
              <a:cs typeface="+mn-lt"/>
            </a:endParaRPr>
          </a:p>
          <a:p>
            <a:pPr lvl="1">
              <a:buNone/>
            </a:pPr>
            <a:r>
              <a:rPr sz="1200" b="1">
                <a:solidFill>
                  <a:schemeClr val="tx1"/>
                </a:solidFill>
                <a:latin typeface="+mn-lt"/>
                <a:ea typeface="+mn-lt"/>
                <a:cs typeface="+mn-lt"/>
              </a:rPr>
              <a:t>The First CPC National Congress and the Red Boat on South Lake: The First CPC National Congress convened secretly in Shanghai's French Concession on July 23, 1921. Its 13 delegates, including Mao Zedong and Dong Biwu, represented more than 50 Party members. After police in the French Concession searched the venue, the congress moved to the Red Boat on South Lake in Jiaxing, Zhejiang, where it completed its proceedings and announced the founding of the CPC.</a:t>
            </a:r>
            <a:endParaRPr sz="1200" kern="1200">
              <a:solidFill>
                <a:schemeClr val="tx1"/>
              </a:solidFill>
              <a:latin typeface="+mn-lt"/>
              <a:ea typeface="+mn-lt"/>
              <a:cs typeface="+mn-lt"/>
            </a:endParaRPr>
          </a:p>
          <a:p>
            <a:pPr lvl="0">
              <a:buNone/>
            </a:pPr>
            <a:r>
              <a:rPr sz="1200" b="1">
                <a:solidFill>
                  <a:schemeClr val="tx1"/>
                </a:solidFill>
                <a:latin typeface="+mn-lt"/>
                <a:ea typeface="+mn-lt"/>
                <a:cs typeface="+mn-lt"/>
              </a:rPr>
              <a:t>Multimedia supplement: Play/show an introduction to the Site of the First CPC National Congress in Shanghai and the Red Boat on South Lake in Jiaxing.</a:t>
            </a:r>
            <a:endParaRPr sz="1200" kern="1200">
              <a:solidFill>
                <a:schemeClr val="tx1"/>
              </a:solidFill>
              <a:latin typeface="+mn-lt"/>
              <a:ea typeface="+mn-lt"/>
              <a:cs typeface="+mn-lt"/>
            </a:endParaRPr>
          </a:p>
          <a:p>
            <a:endParaRPr sz="1200" kern="1200">
              <a:solidFill>
                <a:schemeClr val="tx1"/>
              </a:solidFill>
              <a:latin typeface="+mn-lt"/>
              <a:ea typeface="+mn-lt"/>
              <a:cs typeface="+mn-lt"/>
            </a:endParaRP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buNone/>
            </a:pPr>
            <a:r>
              <a:rPr sz="1200"/>
              <a:t>Attendees included Dong Biwu, the Wuhan delegate who later became Vice Chairman of the People's Republic of China, and Mao Zedong, the Hunan delegate who later became Chairman of the People's Republic of China. The Soviet Union also sent a representative of the Communist International. Key teaching points:</a:t>
            </a:r>
            <a:endParaRPr sz="1200" kern="1200">
              <a:solidFill>
                <a:schemeClr val="tx1"/>
              </a:solidFill>
              <a:latin typeface="+mn-lt"/>
              <a:ea typeface="+mn-lt"/>
              <a:cs typeface="+mn-lt"/>
            </a:endParaRPr>
          </a:p>
          <a:p>
            <a:pPr lvl="1">
              <a:buNone/>
            </a:pPr>
            <a:r>
              <a:rPr sz="1200" b="1">
                <a:solidFill>
                  <a:schemeClr val="tx1"/>
                </a:solidFill>
                <a:latin typeface="+mn-lt"/>
                <a:ea typeface="+mn-lt"/>
                <a:cs typeface="+mn-lt"/>
              </a:rPr>
              <a:t>Geographic distribution: Have students examine the Distribution of the Early Organizations of the CPC map (slide 11). Explain that early groups were established not only in Shanghai, Beijing, and Guangzhou but also overseas in Tokyo and Paris.</a:t>
            </a:r>
            <a:endParaRPr sz="1200" kern="1200">
              <a:solidFill>
                <a:schemeClr val="tx1"/>
              </a:solidFill>
              <a:latin typeface="+mn-lt"/>
              <a:ea typeface="+mn-lt"/>
              <a:cs typeface="+mn-lt"/>
            </a:endParaRPr>
          </a:p>
          <a:p>
            <a:pPr lvl="1">
              <a:buNone/>
            </a:pPr>
            <a:r>
              <a:rPr sz="1200" b="1">
                <a:solidFill>
                  <a:schemeClr val="tx1"/>
                </a:solidFill>
                <a:latin typeface="+mn-lt"/>
                <a:ea typeface="+mn-lt"/>
                <a:cs typeface="+mn-lt"/>
              </a:rPr>
              <a:t>The First CPC National Congress and the Red Boat on South Lake: The First CPC National Congress convened secretly in Shanghai's French Concession on July 23, 1921. Its 13 delegates, including Mao Zedong and Dong Biwu, represented more than 50 Party members. After police in the French Concession searched the venue, the congress moved to the Red Boat on South Lake in Jiaxing, Zhejiang, where it completed its proceedings and announced the founding of the CPC.</a:t>
            </a:r>
            <a:endParaRPr sz="1200" kern="1200">
              <a:solidFill>
                <a:schemeClr val="tx1"/>
              </a:solidFill>
              <a:latin typeface="+mn-lt"/>
              <a:ea typeface="+mn-lt"/>
              <a:cs typeface="+mn-lt"/>
            </a:endParaRPr>
          </a:p>
          <a:p>
            <a:pPr lvl="0">
              <a:buNone/>
            </a:pPr>
            <a:r>
              <a:rPr sz="1200" b="1">
                <a:solidFill>
                  <a:schemeClr val="tx1"/>
                </a:solidFill>
                <a:latin typeface="+mn-lt"/>
                <a:ea typeface="+mn-lt"/>
                <a:cs typeface="+mn-lt"/>
              </a:rPr>
              <a:t>Multimedia supplement: Play/show an introduction to the Site of the First CPC National Congress in Shanghai and the Red Boat on South Lake in Jiaxing.</a:t>
            </a:r>
            <a:endParaRPr sz="1200" kern="1200">
              <a:solidFill>
                <a:schemeClr val="tx1"/>
              </a:solidFill>
              <a:latin typeface="+mn-lt"/>
              <a:ea typeface="+mn-lt"/>
              <a:cs typeface="+mn-lt"/>
            </a:endParaRPr>
          </a:p>
          <a:p>
            <a:pPr marL="0" marR="0" lvl="0" indent="0" algn="l" defTabSz="914400">
              <a:lnSpc>
                <a:spcPct val="100000"/>
              </a:lnSpc>
              <a:spcBef>
                <a:spcPts val="0"/>
              </a:spcBef>
              <a:spcAft>
                <a:spcPts val="0"/>
              </a:spcAft>
              <a:buClrTx/>
              <a:buSzTx/>
              <a:buFontTx/>
              <a:buNone/>
            </a:pPr>
            <a:endParaRPr sz="1200"/>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buNone/>
            </a:pPr>
            <a:r>
              <a:rPr sz="1200" b="1">
                <a:solidFill>
                  <a:schemeClr val="tx1"/>
                </a:solidFill>
                <a:latin typeface="+mn-lt"/>
                <a:ea typeface="+mn-lt"/>
                <a:cs typeface="+mn-lt"/>
              </a:rPr>
              <a:t>Interactive question: “Why do we celebrate the Party's founding on July 1 when the First CPC National Congress convened on July 23?”</a:t>
            </a:r>
            <a:endParaRPr sz="1200" kern="1200">
              <a:solidFill>
                <a:schemeClr val="tx1"/>
              </a:solidFill>
              <a:latin typeface="+mn-lt"/>
              <a:ea typeface="+mn-lt"/>
              <a:cs typeface="+mn-lt"/>
            </a:endParaRPr>
          </a:p>
          <a:p>
            <a:pPr lvl="0">
              <a:buNone/>
            </a:pPr>
            <a:r>
              <a:rPr sz="1200" b="1">
                <a:solidFill>
                  <a:schemeClr val="tx1"/>
                </a:solidFill>
                <a:latin typeface="+mn-lt"/>
                <a:ea typeface="+mn-lt"/>
                <a:cs typeface="+mn-lt"/>
              </a:rPr>
              <a:t>Explanation: In 1938, when Mao Zedong delivered On Protracted War in Yan'an, he first proposed July 1 as the anniversary of the Party's founding. The date has been observed ever since.</a:t>
            </a:r>
            <a:endParaRPr sz="1200" kern="1200">
              <a:solidFill>
                <a:schemeClr val="tx1"/>
              </a:solidFill>
              <a:latin typeface="+mn-lt"/>
              <a:ea typeface="+mn-lt"/>
              <a:cs typeface="+mn-lt"/>
            </a:endParaRPr>
          </a:p>
          <a:p>
            <a:endParaRPr sz="1200" kern="1200">
              <a:solidFill>
                <a:schemeClr val="tx1"/>
              </a:solidFill>
              <a:latin typeface="+mn-lt"/>
              <a:ea typeface="+mn-lt"/>
              <a:cs typeface="+mn-lt"/>
            </a:endParaRP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a:lnSpc>
                <a:spcPct val="100000"/>
              </a:lnSpc>
              <a:spcBef>
                <a:spcPts val="0"/>
              </a:spcBef>
              <a:spcAft>
                <a:spcPts val="0"/>
              </a:spcAft>
              <a:buClrTx/>
              <a:buSzTx/>
              <a:buFontTx/>
              <a:buNone/>
            </a:pPr>
            <a:r>
              <a:rPr sz="1400" b="1" i="0" u="none">
                <a:solidFill>
                  <a:schemeClr val="tx1"/>
                </a:solidFill>
                <a:latin typeface="+mn-lt"/>
                <a:ea typeface="+mn-lt"/>
                <a:cs typeface="+mn-lt"/>
              </a:rPr>
              <a:t>【Stage 3: Unit II—From Crisis to Safety: Victory of the Long March】 (13 minutes)</a:t>
            </a:r>
            <a:endParaRPr sz="1400" b="0" i="0" u="none" kern="1200">
              <a:solidFill>
                <a:schemeClr val="tx1"/>
              </a:solidFill>
              <a:latin typeface="+mn-lt"/>
              <a:ea typeface="+mn-lt"/>
              <a:cs typeface="+mn-lt"/>
            </a:endParaRPr>
          </a:p>
          <a:p>
            <a:endParaRPr sz="1400"/>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buNone/>
            </a:pPr>
            <a:r>
              <a:rPr sz="1200" b="1">
                <a:solidFill>
                  <a:schemeClr val="tx1"/>
                </a:solidFill>
                <a:latin typeface="+mn-lt"/>
                <a:ea typeface="+mn-lt"/>
                <a:cs typeface="+mn-lt"/>
              </a:rPr>
              <a:t>Context: Trace the sequence from the 1927 KMT-CPC split and the establishment of the Jinggangshan Revolutionary Base to the fifth counter-encirclement campaign in 1933. Dogmatic errors by Bo Gu and others—the strategy of “dividing the army for defense and attacking on all fronts”—caused the Red Army heavy losses. In October 1934, the CPC Central Committee was forced to abandon Ruijin and begin the Long March of 25,000 li (12,500 km).</a:t>
            </a:r>
            <a:endParaRPr sz="1200" kern="1200">
              <a:solidFill>
                <a:schemeClr val="tx1"/>
              </a:solidFill>
              <a:latin typeface="+mn-lt"/>
              <a:ea typeface="+mn-lt"/>
              <a:cs typeface="+mn-lt"/>
            </a:endParaRPr>
          </a:p>
          <a:p>
            <a:pPr lvl="0">
              <a:buNone/>
            </a:pPr>
            <a:r>
              <a:rPr sz="1200" b="1">
                <a:solidFill>
                  <a:schemeClr val="tx1"/>
                </a:solidFill>
                <a:latin typeface="+mn-lt"/>
                <a:ea typeface="+mn-lt"/>
                <a:cs typeface="+mn-lt"/>
              </a:rPr>
              <a:t>Interactive question (slide 17): “If you were among the leaders at the time, what would you do after such a major defeat?”</a:t>
            </a:r>
            <a:endParaRPr sz="1200" kern="1200">
              <a:solidFill>
                <a:schemeClr val="tx1"/>
              </a:solidFill>
              <a:latin typeface="+mn-lt"/>
              <a:ea typeface="+mn-lt"/>
              <a:cs typeface="+mn-lt"/>
            </a:endParaRPr>
          </a:p>
          <a:p>
            <a:pPr lvl="1">
              <a:buNone/>
            </a:pPr>
            <a:r>
              <a:rPr sz="1200" b="1" i="1">
                <a:solidFill>
                  <a:schemeClr val="tx1"/>
                </a:solidFill>
                <a:latin typeface="+mn-lt"/>
                <a:ea typeface="+mn-lt"/>
                <a:cs typeface="+mn-lt"/>
              </a:rPr>
              <a:t>Expected student response: Review the mistakes and adjust course promptly.</a:t>
            </a:r>
            <a:endParaRPr sz="1200" kern="1200">
              <a:solidFill>
                <a:schemeClr val="tx1"/>
              </a:solidFill>
              <a:latin typeface="+mn-lt"/>
              <a:ea typeface="+mn-lt"/>
              <a:cs typeface="+mn-lt"/>
            </a:endParaRPr>
          </a:p>
          <a:p>
            <a:endParaRPr sz="1200" kern="1200">
              <a:solidFill>
                <a:schemeClr val="tx1"/>
              </a:solidFill>
              <a:latin typeface="+mn-lt"/>
              <a:ea typeface="+mn-lt"/>
              <a:cs typeface="+mn-lt"/>
            </a:endParaRP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buNone/>
            </a:pPr>
            <a:r>
              <a:rPr sz="1200" b="1">
                <a:solidFill>
                  <a:schemeClr val="tx1"/>
                </a:solidFill>
                <a:latin typeface="+mn-lt"/>
                <a:ea typeface="+mn-lt"/>
                <a:cs typeface="+mn-lt"/>
              </a:rPr>
              <a:t>Context: Trace the sequence from the 1927 KMT-CPC split and the establishment of the Jinggangshan Revolutionary Base to the fifth counter-encirclement campaign in 1933. Dogmatic errors by Bo Gu and others—the strategy of “dividing the army for defense and attacking on all fronts”—caused the Red Army heavy losses. In October 1934, the CPC Central Committee was forced to abandon Ruijin and begin the Long March of 25,000 li (12,500 km).</a:t>
            </a:r>
            <a:endParaRPr sz="1200" kern="1200">
              <a:solidFill>
                <a:schemeClr val="tx1"/>
              </a:solidFill>
              <a:latin typeface="+mn-lt"/>
              <a:ea typeface="+mn-lt"/>
              <a:cs typeface="+mn-lt"/>
            </a:endParaRPr>
          </a:p>
          <a:p>
            <a:pPr lvl="0">
              <a:buNone/>
            </a:pPr>
            <a:r>
              <a:rPr sz="1200" b="1">
                <a:solidFill>
                  <a:schemeClr val="tx1"/>
                </a:solidFill>
                <a:latin typeface="+mn-lt"/>
                <a:ea typeface="+mn-lt"/>
                <a:cs typeface="+mn-lt"/>
              </a:rPr>
              <a:t>Interactive question (slide 17): “If you were among the leaders at the time, what would you do after such a major defeat?”</a:t>
            </a:r>
            <a:endParaRPr sz="1200" kern="1200">
              <a:solidFill>
                <a:schemeClr val="tx1"/>
              </a:solidFill>
              <a:latin typeface="+mn-lt"/>
              <a:ea typeface="+mn-lt"/>
              <a:cs typeface="+mn-lt"/>
            </a:endParaRPr>
          </a:p>
          <a:p>
            <a:pPr lvl="1">
              <a:buNone/>
            </a:pPr>
            <a:r>
              <a:rPr sz="1200" b="1" i="1">
                <a:solidFill>
                  <a:schemeClr val="tx1"/>
                </a:solidFill>
                <a:latin typeface="+mn-lt"/>
                <a:ea typeface="+mn-lt"/>
                <a:cs typeface="+mn-lt"/>
              </a:rPr>
              <a:t>Expected student response: Review the mistakes and adjust course promptly.</a:t>
            </a:r>
            <a:endParaRPr sz="1200" kern="1200">
              <a:solidFill>
                <a:schemeClr val="tx1"/>
              </a:solidFill>
              <a:latin typeface="+mn-lt"/>
              <a:ea typeface="+mn-lt"/>
              <a:cs typeface="+mn-lt"/>
            </a:endParaRPr>
          </a:p>
          <a:p>
            <a:endParaRPr sz="1200" kern="1200">
              <a:solidFill>
                <a:schemeClr val="tx1"/>
              </a:solidFill>
              <a:latin typeface="+mn-lt"/>
              <a:ea typeface="+mn-lt"/>
              <a:cs typeface="+mn-lt"/>
            </a:endParaRP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buNone/>
            </a:pPr>
            <a:r>
              <a:rPr sz="1200" b="1">
                <a:solidFill>
                  <a:schemeClr val="tx1"/>
                </a:solidFill>
                <a:latin typeface="+mn-lt"/>
                <a:ea typeface="+mn-lt"/>
                <a:cs typeface="+mn-lt"/>
              </a:rPr>
              <a:t>Context: Trace the sequence from the 1927 KMT-CPC split and the establishment of the Jinggangshan Revolutionary Base to the fifth counter-encirclement campaign in 1933. Dogmatic errors by Bo Gu and others—the strategy of “dividing the army for defense and attacking on all fronts”—caused the Red Army heavy losses. In October 1934, the CPC Central Committee was forced to abandon Ruijin and begin the Long March of 25,000 li (12,500 km).</a:t>
            </a:r>
            <a:endParaRPr sz="1200" kern="1200">
              <a:solidFill>
                <a:schemeClr val="tx1"/>
              </a:solidFill>
              <a:latin typeface="+mn-lt"/>
              <a:ea typeface="+mn-lt"/>
              <a:cs typeface="+mn-lt"/>
            </a:endParaRPr>
          </a:p>
          <a:p>
            <a:pPr lvl="0">
              <a:buNone/>
            </a:pPr>
            <a:r>
              <a:rPr sz="1200" b="1">
                <a:solidFill>
                  <a:schemeClr val="tx1"/>
                </a:solidFill>
                <a:latin typeface="+mn-lt"/>
                <a:ea typeface="+mn-lt"/>
                <a:cs typeface="+mn-lt"/>
              </a:rPr>
              <a:t>Interactive question (slide 17): “If you were among the leaders at the time, what would you do after such a major defeat?”</a:t>
            </a:r>
            <a:endParaRPr sz="1200" kern="1200">
              <a:solidFill>
                <a:schemeClr val="tx1"/>
              </a:solidFill>
              <a:latin typeface="+mn-lt"/>
              <a:ea typeface="+mn-lt"/>
              <a:cs typeface="+mn-lt"/>
            </a:endParaRPr>
          </a:p>
          <a:p>
            <a:pPr lvl="1">
              <a:buNone/>
            </a:pPr>
            <a:r>
              <a:rPr sz="1200" b="1" i="1">
                <a:solidFill>
                  <a:schemeClr val="tx1"/>
                </a:solidFill>
                <a:latin typeface="+mn-lt"/>
                <a:ea typeface="+mn-lt"/>
                <a:cs typeface="+mn-lt"/>
              </a:rPr>
              <a:t>Expected student response: Review the mistakes and adjust course promptly.</a:t>
            </a:r>
          </a:p>
          <a:p>
            <a:endParaRPr sz="1200" b="1" i="1">
              <a:solidFill>
                <a:schemeClr val="tx1"/>
              </a:solidFill>
              <a:latin typeface="+mn-lt"/>
              <a:ea typeface="+mn-lt"/>
              <a:cs typeface="+mn-lt"/>
            </a:endParaRPr>
          </a:p>
          <a:p>
            <a:r>
              <a:t>In 1938, Mao Zedong wrote On Protracted War in Yan'an. Source: Wikipedia</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buNone/>
            </a:pPr>
            <a:r>
              <a:rPr sz="1400" b="1" i="0" u="none">
                <a:solidFill>
                  <a:schemeClr val="tx1"/>
                </a:solidFill>
                <a:latin typeface="+mn-lt"/>
                <a:ea typeface="+mn-lt"/>
                <a:cs typeface="+mn-lt"/>
              </a:rPr>
              <a:t>Context: Trace the sequence from the 1927 KMT-CPC split and the establishment of the Jinggangshan Revolutionary Base to the fifth counter-encirclement campaign in 1933. Dogmatic errors by Bo Gu and others—the strategy of “dividing the army for defense and attacking on all fronts”—caused the Red Army heavy losses. In October 1934, the CPC Central Committee was forced to abandon Ruijin and begin the Long March of 25,000 li (12,500 km).</a:t>
            </a:r>
            <a:endParaRPr sz="1400" b="0" i="0" u="none" kern="1200">
              <a:solidFill>
                <a:schemeClr val="tx1"/>
              </a:solidFill>
              <a:latin typeface="+mn-lt"/>
              <a:ea typeface="+mn-lt"/>
              <a:cs typeface="+mn-lt"/>
            </a:endParaRPr>
          </a:p>
          <a:p>
            <a:pPr lvl="0">
              <a:buNone/>
            </a:pPr>
            <a:r>
              <a:rPr sz="1400" b="1" i="0" u="none">
                <a:solidFill>
                  <a:schemeClr val="tx1"/>
                </a:solidFill>
                <a:latin typeface="+mn-lt"/>
                <a:ea typeface="+mn-lt"/>
                <a:cs typeface="+mn-lt"/>
              </a:rPr>
              <a:t>Interactive question (slide 17): “If you were among the leaders at the time, what would you do after such a major defeat?”</a:t>
            </a:r>
            <a:endParaRPr sz="1400" b="0" i="0" u="none" kern="1200">
              <a:solidFill>
                <a:schemeClr val="tx1"/>
              </a:solidFill>
              <a:latin typeface="+mn-lt"/>
              <a:ea typeface="+mn-lt"/>
              <a:cs typeface="+mn-lt"/>
            </a:endParaRPr>
          </a:p>
          <a:p>
            <a:pPr lvl="1">
              <a:buNone/>
            </a:pPr>
            <a:r>
              <a:rPr sz="1200" b="1" i="1">
                <a:solidFill>
                  <a:schemeClr val="tx1"/>
                </a:solidFill>
                <a:latin typeface="+mn-lt"/>
                <a:ea typeface="+mn-lt"/>
                <a:cs typeface="+mn-lt"/>
              </a:rPr>
              <a:t>Expected student response: Review the mistakes and adjust course promptly.</a:t>
            </a:r>
            <a:endParaRPr sz="1200" kern="1200">
              <a:solidFill>
                <a:schemeClr val="tx1"/>
              </a:solidFill>
              <a:latin typeface="+mn-lt"/>
              <a:ea typeface="+mn-lt"/>
              <a:cs typeface="+mn-lt"/>
            </a:endParaRPr>
          </a:p>
          <a:p>
            <a:pPr marL="0" indent="0" algn="l">
              <a:lnSpc>
                <a:spcPct val="100000"/>
              </a:lnSpc>
              <a:buNone/>
            </a:pPr>
            <a:endParaRPr sz="1400" b="0" i="0" u="none">
              <a:solidFill>
                <a:srgbClr val="000000"/>
              </a:solidFill>
            </a:endParaRP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buNone/>
            </a:pPr>
            <a:r>
              <a:rPr sz="1400" b="1" i="0" u="none">
                <a:solidFill>
                  <a:schemeClr val="tx1"/>
                </a:solidFill>
                <a:latin typeface="+mn-lt"/>
                <a:ea typeface="+mn-lt"/>
                <a:cs typeface="+mn-lt"/>
              </a:rPr>
              <a:t>Key point: In January 1935, the Zunyi Conference corrected the faulty military command and established Mao Zedong's leading position in the CPC Central Committee. At a critical moment, it saved the Party and the Red Army.</a:t>
            </a:r>
            <a:endParaRPr sz="1400" b="0" i="0" u="none" kern="1200">
              <a:solidFill>
                <a:schemeClr val="tx1"/>
              </a:solidFill>
              <a:latin typeface="+mn-lt"/>
              <a:ea typeface="+mn-lt"/>
              <a:cs typeface="+mn-lt"/>
            </a:endParaRPr>
          </a:p>
          <a:p>
            <a:pPr lvl="0">
              <a:buNone/>
            </a:pPr>
            <a:r>
              <a:rPr sz="1400" b="1" i="0" u="none">
                <a:solidFill>
                  <a:schemeClr val="tx1"/>
                </a:solidFill>
                <a:latin typeface="+mn-lt"/>
                <a:ea typeface="+mn-lt"/>
                <a:cs typeface="+mn-lt"/>
              </a:rPr>
              <a:t>Historical art appreciation (slide 20):</a:t>
            </a:r>
            <a:endParaRPr sz="1400" b="0" i="0" u="none" kern="1200">
              <a:solidFill>
                <a:schemeClr val="tx1"/>
              </a:solidFill>
              <a:latin typeface="+mn-lt"/>
              <a:ea typeface="+mn-lt"/>
              <a:cs typeface="+mn-lt"/>
            </a:endParaRPr>
          </a:p>
          <a:p>
            <a:pPr lvl="1">
              <a:buNone/>
            </a:pPr>
            <a:r>
              <a:rPr sz="1200" b="1">
                <a:solidFill>
                  <a:schemeClr val="tx1"/>
                </a:solidFill>
                <a:latin typeface="+mn-lt"/>
                <a:ea typeface="+mn-lt"/>
                <a:cs typeface="+mn-lt"/>
              </a:rPr>
              <a:t>Ingenious Maneuvers in the Four Crossings of the Chishui River (by Shao Yachuan): Highlights flexible tactics and ingenuity that disrupted the KMT's pursuit.</a:t>
            </a:r>
            <a:endParaRPr sz="1200" kern="1200">
              <a:solidFill>
                <a:schemeClr val="tx1"/>
              </a:solidFill>
              <a:latin typeface="+mn-lt"/>
              <a:ea typeface="+mn-lt"/>
              <a:cs typeface="+mn-lt"/>
            </a:endParaRPr>
          </a:p>
          <a:p>
            <a:pPr lvl="1">
              <a:buNone/>
            </a:pPr>
            <a:r>
              <a:rPr sz="1200" b="1">
                <a:solidFill>
                  <a:schemeClr val="tx1"/>
                </a:solidFill>
                <a:latin typeface="+mn-lt"/>
                <a:ea typeface="+mn-lt"/>
                <a:cs typeface="+mn-lt"/>
              </a:rPr>
              <a:t>The Red Army Crosses the Snowy Mountains (by Ai Zhongxin): Shows the Red Army's iron resolve in overcoming the extreme natural environment of the Jiajin Mountains.</a:t>
            </a:r>
            <a:endParaRPr sz="1200" kern="1200">
              <a:solidFill>
                <a:schemeClr val="tx1"/>
              </a:solidFill>
              <a:latin typeface="+mn-lt"/>
              <a:ea typeface="+mn-lt"/>
              <a:cs typeface="+mn-lt"/>
            </a:endParaRPr>
          </a:p>
          <a:p>
            <a:pPr lvl="0">
              <a:buNone/>
            </a:pPr>
            <a:r>
              <a:rPr sz="1400" b="1" i="0" u="none">
                <a:solidFill>
                  <a:schemeClr val="tx1"/>
                </a:solidFill>
                <a:latin typeface="+mn-lt"/>
                <a:ea typeface="+mn-lt"/>
                <a:cs typeface="+mn-lt"/>
              </a:rPr>
              <a:t>Victory of the Long March (slide 21): In October 1936, the First, Second, and Fourth Front Red Armies—the three main forces of the Red Army—successfully joined forces in Gansu, bringing the Long March to a victorious end.</a:t>
            </a:r>
            <a:endParaRPr sz="1400" b="0" i="0" u="none" kern="1200">
              <a:solidFill>
                <a:schemeClr val="tx1"/>
              </a:solidFill>
              <a:latin typeface="+mn-lt"/>
              <a:ea typeface="+mn-lt"/>
              <a:cs typeface="+mn-lt"/>
            </a:endParaRPr>
          </a:p>
          <a:p>
            <a:pPr marL="0" indent="0" algn="l">
              <a:lnSpc>
                <a:spcPct val="100000"/>
              </a:lnSpc>
              <a:buNone/>
            </a:pPr>
            <a:endParaRPr sz="1400" b="0" i="0" u="none">
              <a:solidFill>
                <a:srgbClr val="000000"/>
              </a:solidFill>
            </a:endParaRP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sz="1400" b="1" i="0" u="none">
                <a:solidFill>
                  <a:schemeClr val="tx1"/>
                </a:solidFill>
                <a:latin typeface="+mn-lt"/>
                <a:ea typeface="+mn-lt"/>
                <a:cs typeface="+mn-lt"/>
              </a:rPr>
              <a:t>【Stage 1: Introducing the Lesson】 (3 minutes)</a:t>
            </a:r>
            <a:endParaRPr sz="1400" b="0" i="0" u="none" kern="1200">
              <a:solidFill>
                <a:schemeClr val="tx1"/>
              </a:solidFill>
              <a:latin typeface="+mn-lt"/>
              <a:ea typeface="+mn-lt"/>
              <a:cs typeface="+mn-lt"/>
            </a:endParaRPr>
          </a:p>
          <a:p>
            <a:pPr lvl="0">
              <a:buNone/>
            </a:pPr>
            <a:r>
              <a:rPr sz="1400" b="1" i="0" u="none">
                <a:solidFill>
                  <a:schemeClr val="tx1"/>
                </a:solidFill>
                <a:latin typeface="+mn-lt"/>
                <a:ea typeface="+mn-lt"/>
                <a:cs typeface="+mn-lt"/>
              </a:rPr>
              <a:t>Teaching activities:</a:t>
            </a:r>
            <a:endParaRPr sz="1400" b="0" i="0" u="none" kern="1200">
              <a:solidFill>
                <a:schemeClr val="tx1"/>
              </a:solidFill>
              <a:latin typeface="+mn-lt"/>
              <a:ea typeface="+mn-lt"/>
              <a:cs typeface="+mn-lt"/>
            </a:endParaRPr>
          </a:p>
          <a:p>
            <a:pPr lvl="1">
              <a:buNone/>
            </a:pPr>
            <a:r>
              <a:rPr sz="1200" b="1">
                <a:solidFill>
                  <a:schemeClr val="tx1"/>
                </a:solidFill>
                <a:latin typeface="+mn-lt"/>
                <a:ea typeface="+mn-lt"/>
                <a:cs typeface="+mn-lt"/>
              </a:rPr>
              <a:t>Show slide 1 (title slide) and slide 2 (contents).</a:t>
            </a:r>
            <a:endParaRPr sz="1200" kern="1200">
              <a:solidFill>
                <a:schemeClr val="tx1"/>
              </a:solidFill>
              <a:latin typeface="+mn-lt"/>
              <a:ea typeface="+mn-lt"/>
              <a:cs typeface="+mn-lt"/>
            </a:endParaRPr>
          </a:p>
          <a:p>
            <a:pPr lvl="1">
              <a:buNone/>
            </a:pPr>
            <a:r>
              <a:rPr sz="1200" b="1">
                <a:solidFill>
                  <a:schemeClr val="tx1"/>
                </a:solidFill>
                <a:latin typeface="+mn-lt"/>
                <a:ea typeface="+mn-lt"/>
                <a:cs typeface="+mn-lt"/>
              </a:rPr>
              <a:t>Teacher's introduction: “Good morning, everyone! This is a very special year: we are celebrating the 105th anniversary of the founding of the Communist Party of China and the 90th anniversary of the victory of the Long March. Today, we will use historical sources, maps, and works of art to explore these two pivotal journeys that changed the course of modern China.”</a:t>
            </a:r>
            <a:endParaRPr sz="1200" kern="1200">
              <a:solidFill>
                <a:schemeClr val="tx1"/>
              </a:solidFill>
              <a:latin typeface="+mn-lt"/>
              <a:ea typeface="+mn-lt"/>
              <a:cs typeface="+mn-lt"/>
            </a:endParaRPr>
          </a:p>
          <a:p>
            <a:pPr lvl="1">
              <a:buNone/>
            </a:pPr>
            <a:r>
              <a:rPr sz="1200" b="1">
                <a:solidFill>
                  <a:schemeClr val="tx1"/>
                </a:solidFill>
                <a:latin typeface="+mn-lt"/>
                <a:ea typeface="+mn-lt"/>
                <a:cs typeface="+mn-lt"/>
              </a:rPr>
              <a:t>Display the three units on the board/screen: I. Founding of the Communist Party of China; II. Victory of the Long March; III. Extension and Insights.</a:t>
            </a:r>
            <a:endParaRPr sz="1200" kern="1200">
              <a:solidFill>
                <a:schemeClr val="tx1"/>
              </a:solidFill>
              <a:latin typeface="+mn-lt"/>
              <a:ea typeface="+mn-lt"/>
              <a:cs typeface="+mn-lt"/>
            </a:endParaRPr>
          </a:p>
          <a:p>
            <a:pPr lvl="0">
              <a:buNone/>
            </a:pPr>
            <a:r>
              <a:rPr sz="1400" b="1" i="0" u="none">
                <a:solidFill>
                  <a:schemeClr val="tx1"/>
                </a:solidFill>
                <a:latin typeface="+mn-lt"/>
                <a:ea typeface="+mn-lt"/>
                <a:cs typeface="+mn-lt"/>
              </a:rPr>
              <a:t>Purpose: Clarify the topic and lesson structure and establish the key points on the timeline.</a:t>
            </a:r>
            <a:endParaRPr sz="1400" b="0" i="0" u="none" kern="1200">
              <a:solidFill>
                <a:schemeClr val="tx1"/>
              </a:solidFill>
              <a:latin typeface="+mn-lt"/>
              <a:ea typeface="+mn-lt"/>
              <a:cs typeface="+mn-lt"/>
            </a:endParaRPr>
          </a:p>
          <a:p>
            <a:endParaRPr sz="1400"/>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buNone/>
            </a:pPr>
            <a:r>
              <a:rPr sz="1400" b="1" i="0" u="none">
                <a:solidFill>
                  <a:schemeClr val="tx1"/>
                </a:solidFill>
                <a:latin typeface="+mn-lt"/>
                <a:ea typeface="+mn-lt"/>
                <a:cs typeface="+mn-lt"/>
              </a:rPr>
              <a:t>Key point: In January 1935, the Zunyi Conference corrected the faulty military command and established Mao Zedong's leading position in the CPC Central Committee. At a critical moment, it saved the Party and the Red Army.</a:t>
            </a:r>
            <a:endParaRPr sz="1400" b="0" i="0" u="none" kern="1200">
              <a:solidFill>
                <a:schemeClr val="tx1"/>
              </a:solidFill>
              <a:latin typeface="+mn-lt"/>
              <a:ea typeface="+mn-lt"/>
              <a:cs typeface="+mn-lt"/>
            </a:endParaRPr>
          </a:p>
          <a:p>
            <a:pPr lvl="0">
              <a:buNone/>
            </a:pPr>
            <a:r>
              <a:rPr sz="1400" b="1" i="0" u="none">
                <a:solidFill>
                  <a:schemeClr val="tx1"/>
                </a:solidFill>
                <a:latin typeface="+mn-lt"/>
                <a:ea typeface="+mn-lt"/>
                <a:cs typeface="+mn-lt"/>
              </a:rPr>
              <a:t>Historical art appreciation (slide 20):</a:t>
            </a:r>
            <a:endParaRPr sz="1400" b="0" i="0" u="none" kern="1200">
              <a:solidFill>
                <a:schemeClr val="tx1"/>
              </a:solidFill>
              <a:latin typeface="+mn-lt"/>
              <a:ea typeface="+mn-lt"/>
              <a:cs typeface="+mn-lt"/>
            </a:endParaRPr>
          </a:p>
          <a:p>
            <a:pPr lvl="1">
              <a:buNone/>
            </a:pPr>
            <a:r>
              <a:rPr sz="1200" b="1">
                <a:solidFill>
                  <a:schemeClr val="tx1"/>
                </a:solidFill>
                <a:latin typeface="+mn-lt"/>
                <a:ea typeface="+mn-lt"/>
                <a:cs typeface="+mn-lt"/>
              </a:rPr>
              <a:t>Ingenious Maneuvers in the Four Crossings of the Chishui River (by Shao Yachuan): Highlights flexible tactics and ingenuity that disrupted the KMT's pursuit.</a:t>
            </a:r>
            <a:endParaRPr sz="1200" kern="1200">
              <a:solidFill>
                <a:schemeClr val="tx1"/>
              </a:solidFill>
              <a:latin typeface="+mn-lt"/>
              <a:ea typeface="+mn-lt"/>
              <a:cs typeface="+mn-lt"/>
            </a:endParaRPr>
          </a:p>
          <a:p>
            <a:pPr lvl="1">
              <a:buNone/>
            </a:pPr>
            <a:r>
              <a:rPr sz="1200" b="1">
                <a:solidFill>
                  <a:schemeClr val="tx1"/>
                </a:solidFill>
                <a:latin typeface="+mn-lt"/>
                <a:ea typeface="+mn-lt"/>
                <a:cs typeface="+mn-lt"/>
              </a:rPr>
              <a:t>The Red Army Crosses the Snowy Mountains (by Ai Zhongxin): Shows the Red Army's iron resolve in overcoming the extreme natural environment of the Jiajin Mountains.</a:t>
            </a:r>
            <a:endParaRPr sz="1200" kern="1200">
              <a:solidFill>
                <a:schemeClr val="tx1"/>
              </a:solidFill>
              <a:latin typeface="+mn-lt"/>
              <a:ea typeface="+mn-lt"/>
              <a:cs typeface="+mn-lt"/>
            </a:endParaRPr>
          </a:p>
          <a:p>
            <a:pPr lvl="0">
              <a:buNone/>
            </a:pPr>
            <a:r>
              <a:rPr sz="1400" b="1" i="0" u="none">
                <a:solidFill>
                  <a:schemeClr val="tx1"/>
                </a:solidFill>
                <a:latin typeface="+mn-lt"/>
                <a:ea typeface="+mn-lt"/>
                <a:cs typeface="+mn-lt"/>
              </a:rPr>
              <a:t>Victory of the Long March (slide 21): In October 1936, the First, Second, and Fourth Front Red Armies—the three main forces of the Red Army—successfully joined forces in Gansu, bringing the Long March to a victorious end.</a:t>
            </a:r>
            <a:endParaRPr sz="1400" b="0" i="0" u="none" kern="1200">
              <a:solidFill>
                <a:schemeClr val="tx1"/>
              </a:solidFill>
              <a:latin typeface="+mn-lt"/>
              <a:ea typeface="+mn-lt"/>
              <a:cs typeface="+mn-lt"/>
            </a:endParaRPr>
          </a:p>
          <a:p>
            <a:pPr marL="0" indent="0" algn="l">
              <a:lnSpc>
                <a:spcPct val="100000"/>
              </a:lnSpc>
              <a:buNone/>
            </a:pPr>
            <a:endParaRPr sz="1400" b="1">
              <a:solidFill>
                <a:schemeClr val="tx1"/>
              </a:solidFill>
              <a:latin typeface="Noto Sans SC"/>
              <a:ea typeface="Noto Sans SC"/>
              <a:cs typeface="Noto Sans SC"/>
            </a:endParaRP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buNone/>
            </a:pPr>
            <a:r>
              <a:rPr sz="1400" b="1" i="0" u="none">
                <a:solidFill>
                  <a:schemeClr val="tx1"/>
                </a:solidFill>
                <a:latin typeface="+mn-lt"/>
                <a:ea typeface="+mn-lt"/>
                <a:cs typeface="+mn-lt"/>
              </a:rPr>
              <a:t>Key point: In January 1935, the Zunyi Conference corrected the faulty military command and established Mao Zedong's leading position in the CPC Central Committee. At a critical moment, it saved the Party and the Red Army.</a:t>
            </a:r>
            <a:endParaRPr sz="1400" b="0" i="0" u="none" kern="1200">
              <a:solidFill>
                <a:schemeClr val="tx1"/>
              </a:solidFill>
              <a:latin typeface="+mn-lt"/>
              <a:ea typeface="+mn-lt"/>
              <a:cs typeface="+mn-lt"/>
            </a:endParaRPr>
          </a:p>
          <a:p>
            <a:pPr lvl="0">
              <a:buNone/>
            </a:pPr>
            <a:r>
              <a:rPr sz="1400" b="1" i="0" u="none">
                <a:solidFill>
                  <a:schemeClr val="tx1"/>
                </a:solidFill>
                <a:latin typeface="+mn-lt"/>
                <a:ea typeface="+mn-lt"/>
                <a:cs typeface="+mn-lt"/>
              </a:rPr>
              <a:t>Historical art appreciation (slide 20):</a:t>
            </a:r>
            <a:endParaRPr sz="1400" b="0" i="0" u="none" kern="1200">
              <a:solidFill>
                <a:schemeClr val="tx1"/>
              </a:solidFill>
              <a:latin typeface="+mn-lt"/>
              <a:ea typeface="+mn-lt"/>
              <a:cs typeface="+mn-lt"/>
            </a:endParaRPr>
          </a:p>
          <a:p>
            <a:pPr lvl="1">
              <a:buNone/>
            </a:pPr>
            <a:r>
              <a:rPr sz="1200" b="1">
                <a:solidFill>
                  <a:schemeClr val="tx1"/>
                </a:solidFill>
                <a:latin typeface="+mn-lt"/>
                <a:ea typeface="+mn-lt"/>
                <a:cs typeface="+mn-lt"/>
              </a:rPr>
              <a:t>Ingenious Maneuvers in the Four Crossings of the Chishui River (by Shao Yachuan): Highlights flexible tactics and ingenuity that disrupted the KMT's pursuit.</a:t>
            </a:r>
            <a:endParaRPr sz="1200" kern="1200">
              <a:solidFill>
                <a:schemeClr val="tx1"/>
              </a:solidFill>
              <a:latin typeface="+mn-lt"/>
              <a:ea typeface="+mn-lt"/>
              <a:cs typeface="+mn-lt"/>
            </a:endParaRPr>
          </a:p>
          <a:p>
            <a:pPr lvl="1">
              <a:buNone/>
            </a:pPr>
            <a:r>
              <a:rPr sz="1200" b="1">
                <a:solidFill>
                  <a:schemeClr val="tx1"/>
                </a:solidFill>
                <a:latin typeface="+mn-lt"/>
                <a:ea typeface="+mn-lt"/>
                <a:cs typeface="+mn-lt"/>
              </a:rPr>
              <a:t>The Red Army Crosses the Snowy Mountains (by Ai Zhongxin): Shows the Red Army's iron resolve in overcoming the extreme natural environment of the Jiajin Mountains.</a:t>
            </a:r>
            <a:endParaRPr sz="1200" kern="1200">
              <a:solidFill>
                <a:schemeClr val="tx1"/>
              </a:solidFill>
              <a:latin typeface="+mn-lt"/>
              <a:ea typeface="+mn-lt"/>
              <a:cs typeface="+mn-lt"/>
            </a:endParaRPr>
          </a:p>
          <a:p>
            <a:pPr lvl="0">
              <a:buNone/>
            </a:pPr>
            <a:r>
              <a:rPr sz="1400" b="1" i="0" u="none">
                <a:solidFill>
                  <a:schemeClr val="tx1"/>
                </a:solidFill>
                <a:latin typeface="+mn-lt"/>
                <a:ea typeface="+mn-lt"/>
                <a:cs typeface="+mn-lt"/>
              </a:rPr>
              <a:t>Victory of the Long March (slide 21): In October 1936, the three main forces of the Red Army joined forces in Gansu, bringing the Long March to a victorious end.</a:t>
            </a:r>
            <a:endParaRPr sz="1400" b="0" i="0" u="none" kern="1200">
              <a:solidFill>
                <a:schemeClr val="tx1"/>
              </a:solidFill>
              <a:latin typeface="+mn-lt"/>
              <a:ea typeface="+mn-lt"/>
              <a:cs typeface="+mn-lt"/>
            </a:endParaRPr>
          </a:p>
          <a:p>
            <a:endParaRPr sz="1400" b="1" i="0" u="none" kern="1200">
              <a:solidFill>
                <a:schemeClr val="tx1"/>
              </a:solidFill>
              <a:latin typeface="+mn-lt"/>
              <a:ea typeface="+mn-lt"/>
              <a:cs typeface="+mn-lt"/>
            </a:endParaRPr>
          </a:p>
          <a:p>
            <a:r>
              <a:t>Key reunion locations and dates</a:t>
            </a:r>
            <a:endParaRPr sz="1400" b="1" i="0" u="none" kern="1200">
              <a:solidFill>
                <a:schemeClr val="tx1"/>
              </a:solidFill>
              <a:latin typeface="+mn-lt"/>
              <a:ea typeface="+mn-lt"/>
              <a:cs typeface="+mn-lt"/>
            </a:endParaRPr>
          </a:p>
          <a:p>
            <a:r>
              <a:rPr sz="1400" b="1" i="0" u="none">
                <a:solidFill>
                  <a:schemeClr val="tx1"/>
                </a:solidFill>
                <a:latin typeface="+mn-lt"/>
                <a:ea typeface="+mn-lt"/>
                <a:cs typeface="+mn-lt"/>
              </a:rPr>
              <a:t>First and Fourth Front Red Armies: On October 9, 1936, the headquarters of the Fourth Front Red Army arrived in Huining, Gansu, and joined the First Front Red Army.</a:t>
            </a:r>
            <a:endParaRPr sz="1400" b="1" i="0" u="none" kern="1200">
              <a:solidFill>
                <a:schemeClr val="tx1"/>
              </a:solidFill>
              <a:latin typeface="+mn-lt"/>
              <a:ea typeface="+mn-lt"/>
              <a:cs typeface="+mn-lt"/>
            </a:endParaRPr>
          </a:p>
          <a:p>
            <a:pPr lvl="0">
              <a:buNone/>
            </a:pPr>
            <a:r>
              <a:rPr sz="1400" b="1" i="0" u="none">
                <a:solidFill>
                  <a:schemeClr val="tx1"/>
                </a:solidFill>
                <a:latin typeface="+mn-lt"/>
                <a:ea typeface="+mn-lt"/>
                <a:cs typeface="+mn-lt"/>
              </a:rPr>
              <a:t>First and Second Front Red Armies: On October 22, 1936, the headquarters of the Second Front Red Army joined the First Front Red Army at Jiangtaipu in Longde, Gansu (now part of Xiji, Ningxia).</a:t>
            </a:r>
          </a:p>
          <a:p>
            <a:pPr lvl="0">
              <a:buNone/>
            </a:pPr>
            <a:r>
              <a:rPr sz="1400" b="1" i="0" u="none">
                <a:solidFill>
                  <a:schemeClr val="tx1"/>
                </a:solidFill>
                <a:latin typeface="+mn-lt"/>
                <a:ea typeface="+mn-lt"/>
                <a:cs typeface="+mn-lt"/>
              </a:rPr>
              <a:t>Historical significance: The reunion of the three main forces of the Red Army in central Gansu, centered on Huining, marked the victorious end of the historically significant Long March.</a:t>
            </a:r>
          </a:p>
          <a:p>
            <a:pPr lvl="0">
              <a:buNone/>
            </a:pPr>
            <a:endParaRPr sz="1400" b="0" i="0" u="none">
              <a:solidFill>
                <a:srgbClr val="000000"/>
              </a:solidFill>
            </a:endParaRP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buNone/>
            </a:pPr>
            <a:r>
              <a:rPr sz="1400" b="1" i="0" u="none">
                <a:solidFill>
                  <a:schemeClr val="tx1"/>
                </a:solidFill>
                <a:latin typeface="+mn-lt"/>
                <a:ea typeface="+mn-lt"/>
                <a:cs typeface="+mn-lt"/>
              </a:rPr>
              <a:t>Data visualization:</a:t>
            </a:r>
            <a:endParaRPr sz="1400" b="0" i="0" u="none" kern="1200">
              <a:solidFill>
                <a:schemeClr val="tx1"/>
              </a:solidFill>
              <a:latin typeface="+mn-lt"/>
              <a:ea typeface="+mn-lt"/>
              <a:cs typeface="+mn-lt"/>
            </a:endParaRPr>
          </a:p>
          <a:p>
            <a:pPr lvl="1">
              <a:buNone/>
            </a:pPr>
            <a:r>
              <a:rPr sz="1200" b="1">
                <a:solidFill>
                  <a:schemeClr val="tx1"/>
                </a:solidFill>
                <a:latin typeface="+mn-lt"/>
                <a:ea typeface="+mn-lt"/>
                <a:cs typeface="+mn-lt"/>
              </a:rPr>
              <a:t>journey of 25,000 li (12,500 km) | 14 provinces | 40 high mountains (20 snow-covered mountains over 4,000 meters) | &gt;600 battles</a:t>
            </a:r>
            <a:endParaRPr sz="1200" kern="1200">
              <a:solidFill>
                <a:schemeClr val="tx1"/>
              </a:solidFill>
              <a:latin typeface="+mn-lt"/>
              <a:ea typeface="+mn-lt"/>
              <a:cs typeface="+mn-lt"/>
            </a:endParaRPr>
          </a:p>
          <a:p>
            <a:pPr lvl="0">
              <a:buNone/>
            </a:pPr>
            <a:r>
              <a:rPr sz="1400" b="1" i="0" u="none">
                <a:solidFill>
                  <a:schemeClr val="tx1"/>
                </a:solidFill>
                <a:latin typeface="+mn-lt"/>
                <a:ea typeface="+mn-lt"/>
                <a:cs typeface="+mn-lt"/>
              </a:rPr>
              <a:t>Summary of the Long March spirit: firm conviction, courage in the face of danger, seeking truth from facts, and unity and cooperation.</a:t>
            </a:r>
            <a:endParaRPr sz="1400" b="0" i="0" u="none" kern="1200">
              <a:solidFill>
                <a:schemeClr val="tx1"/>
              </a:solidFill>
              <a:latin typeface="+mn-lt"/>
              <a:ea typeface="+mn-lt"/>
              <a:cs typeface="+mn-lt"/>
            </a:endParaRPr>
          </a:p>
          <a:p>
            <a:pPr marL="0" indent="0" algn="l">
              <a:lnSpc>
                <a:spcPct val="100000"/>
              </a:lnSpc>
              <a:buNone/>
            </a:pPr>
            <a:endParaRPr sz="1400" b="1">
              <a:solidFill>
                <a:srgbClr val="C00000"/>
              </a:solidFill>
            </a:endParaRPr>
          </a:p>
          <a:p>
            <a:pPr marL="0" indent="0" algn="l">
              <a:lnSpc>
                <a:spcPct val="100000"/>
              </a:lnSpc>
              <a:buNone/>
            </a:pPr>
            <a:endParaRPr sz="1400" b="1">
              <a:solidFill>
                <a:srgbClr val="C00000"/>
              </a:solidFill>
            </a:endParaRPr>
          </a:p>
          <a:p>
            <a:pPr marL="0" indent="0" algn="l">
              <a:lnSpc>
                <a:spcPct val="100000"/>
              </a:lnSpc>
              <a:buNone/>
            </a:pPr>
            <a:r>
              <a:rPr sz="1400" b="1">
                <a:solidFill>
                  <a:srgbClr val="C00000"/>
                </a:solidFill>
              </a:rPr>
              <a:t>Understanding the Long March spirit: firm conviction, courage in the face of danger, seeking truth from facts, unity and cooperation, and striving forward. Summarized from Xi Jinping's Speech at the Meeting Commemorating the 80th Anniversary of the Victory of the Long March.</a:t>
            </a:r>
            <a:endParaRPr sz="1050">
              <a:solidFill>
                <a:schemeClr val="tx1"/>
              </a:solidFill>
              <a:latin typeface="Noto Sans SC"/>
              <a:ea typeface="Noto Sans SC"/>
              <a:cs typeface="Noto Sans SC"/>
            </a:endParaRPr>
          </a:p>
          <a:p>
            <a:pPr marL="0" indent="0" algn="l">
              <a:lnSpc>
                <a:spcPct val="100000"/>
              </a:lnSpc>
              <a:buNone/>
            </a:pPr>
            <a:endParaRPr sz="1400" b="1">
              <a:solidFill>
                <a:schemeClr val="tx1"/>
              </a:solidFill>
              <a:latin typeface="Noto Sans SC"/>
              <a:ea typeface="Noto Sans SC"/>
              <a:cs typeface="Noto Sans SC"/>
            </a:endParaRP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a:lnSpc>
                <a:spcPct val="100000"/>
              </a:lnSpc>
              <a:spcBef>
                <a:spcPts val="0"/>
              </a:spcBef>
              <a:spcAft>
                <a:spcPts val="0"/>
              </a:spcAft>
              <a:buClrTx/>
              <a:buSzTx/>
              <a:buFontTx/>
              <a:buNone/>
            </a:pPr>
            <a:r>
              <a:rPr sz="1400" b="1" i="0" u="none">
                <a:solidFill>
                  <a:schemeClr val="tx1"/>
                </a:solidFill>
                <a:latin typeface="+mn-lt"/>
                <a:ea typeface="+mn-lt"/>
                <a:cs typeface="+mn-lt"/>
              </a:rPr>
              <a:t>【Stage 4: Unit III—Extension and Local Connections: Our Own “Long March”】 (9 minutes)</a:t>
            </a:r>
            <a:endParaRPr sz="1400" b="0" i="0" u="none" kern="1200">
              <a:solidFill>
                <a:schemeClr val="tx1"/>
              </a:solidFill>
              <a:latin typeface="+mn-lt"/>
              <a:ea typeface="+mn-lt"/>
              <a:cs typeface="+mn-lt"/>
            </a:endParaRPr>
          </a:p>
          <a:p>
            <a:endParaRPr sz="1400"/>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buNone/>
            </a:pPr>
            <a:r>
              <a:rPr sz="1400" b="1" i="0" u="none">
                <a:solidFill>
                  <a:schemeClr val="tx1"/>
                </a:solidFill>
                <a:latin typeface="+mn-lt"/>
                <a:ea typeface="+mn-lt"/>
                <a:cs typeface="+mn-lt"/>
              </a:rPr>
              <a:t>Comparative teaching: Guide students in comparing Macao across four dimensions before and after its return to China (slide 25):</a:t>
            </a:r>
            <a:endParaRPr sz="1400" b="0" i="0" u="none" kern="1200">
              <a:solidFill>
                <a:schemeClr val="tx1"/>
              </a:solidFill>
              <a:latin typeface="+mn-lt"/>
              <a:ea typeface="+mn-lt"/>
              <a:cs typeface="+mn-lt"/>
            </a:endParaRPr>
          </a:p>
          <a:p>
            <a:pPr lvl="1">
              <a:buNone/>
            </a:pPr>
            <a:r>
              <a:rPr sz="1200" b="1" i="1">
                <a:solidFill>
                  <a:schemeClr val="tx1"/>
                </a:solidFill>
                <a:latin typeface="+mn-lt"/>
                <a:ea typeface="+mn-lt"/>
                <a:cs typeface="+mn-lt"/>
              </a:rPr>
              <a:t>Public security: Gang activity before the return -&gt; one of the world's safest cities afterward.</a:t>
            </a:r>
            <a:endParaRPr sz="1200" kern="1200">
              <a:solidFill>
                <a:schemeClr val="tx1"/>
              </a:solidFill>
              <a:latin typeface="+mn-lt"/>
              <a:ea typeface="+mn-lt"/>
              <a:cs typeface="+mn-lt"/>
            </a:endParaRPr>
          </a:p>
          <a:p>
            <a:pPr lvl="1">
              <a:buNone/>
            </a:pPr>
            <a:r>
              <a:rPr sz="1200" b="1" i="1">
                <a:solidFill>
                  <a:schemeClr val="tx1"/>
                </a:solidFill>
                <a:latin typeface="+mn-lt"/>
                <a:ea typeface="+mn-lt"/>
                <a:cs typeface="+mn-lt"/>
              </a:rPr>
              <a:t>Economy: Overreliance on gaming and widespread stagnation -&gt; national positioning as “One Center, One Platform, One Base” and the “1+4” strategy for appropriate economic diversification.</a:t>
            </a:r>
            <a:endParaRPr sz="1200" kern="1200">
              <a:solidFill>
                <a:schemeClr val="tx1"/>
              </a:solidFill>
              <a:latin typeface="+mn-lt"/>
              <a:ea typeface="+mn-lt"/>
              <a:cs typeface="+mn-lt"/>
            </a:endParaRPr>
          </a:p>
          <a:p>
            <a:pPr lvl="1">
              <a:buNone/>
            </a:pPr>
            <a:r>
              <a:rPr sz="1200" b="1" i="1">
                <a:solidFill>
                  <a:schemeClr val="tx1"/>
                </a:solidFill>
                <a:latin typeface="+mn-lt"/>
                <a:ea typeface="+mn-lt"/>
                <a:cs typeface="+mn-lt"/>
              </a:rPr>
              <a:t>People's livelihoods: Weak infrastructure -&gt; the Cash Sharing Scheme, improved social welfare, and implementation of “Macao people governing Macao.”</a:t>
            </a:r>
            <a:endParaRPr sz="1200" kern="1200">
              <a:solidFill>
                <a:schemeClr val="tx1"/>
              </a:solidFill>
              <a:latin typeface="+mn-lt"/>
              <a:ea typeface="+mn-lt"/>
              <a:cs typeface="+mn-lt"/>
            </a:endParaRPr>
          </a:p>
          <a:p>
            <a:pPr lvl="1">
              <a:buNone/>
            </a:pPr>
            <a:r>
              <a:rPr sz="1200" b="1" i="1">
                <a:solidFill>
                  <a:schemeClr val="tx1"/>
                </a:solidFill>
                <a:latin typeface="+mn-lt"/>
                <a:ea typeface="+mn-lt"/>
                <a:cs typeface="+mn-lt"/>
              </a:rPr>
              <a:t>Regional development: Limited development space -&gt; integration into the Guangdong-Hong Kong-Macao Greater Bay Area and development of the Guangdong-Macao In-Depth Cooperation Zone in Hengqin.</a:t>
            </a:r>
            <a:endParaRPr sz="1200" kern="1200">
              <a:solidFill>
                <a:schemeClr val="tx1"/>
              </a:solidFill>
              <a:latin typeface="+mn-lt"/>
              <a:ea typeface="+mn-lt"/>
              <a:cs typeface="+mn-lt"/>
            </a:endParaRPr>
          </a:p>
          <a:p>
            <a:pPr lvl="0">
              <a:buNone/>
            </a:pPr>
            <a:r>
              <a:rPr sz="1400" b="1" i="0" u="none">
                <a:solidFill>
                  <a:schemeClr val="tx1"/>
                </a:solidFill>
                <a:latin typeface="+mn-lt"/>
                <a:ea typeface="+mn-lt"/>
                <a:cs typeface="+mn-lt"/>
              </a:rPr>
              <a:t>Conclusion: Overcoming hardship and reaching a turning point is Macao's own “Long March.”</a:t>
            </a:r>
            <a:endParaRPr sz="1400" b="0" i="0" u="none" kern="1200">
              <a:solidFill>
                <a:schemeClr val="tx1"/>
              </a:solidFill>
              <a:latin typeface="+mn-lt"/>
              <a:ea typeface="+mn-lt"/>
              <a:cs typeface="+mn-lt"/>
            </a:endParaRPr>
          </a:p>
          <a:p>
            <a:endParaRPr sz="1400" b="0" i="0" u="none" kern="1200">
              <a:solidFill>
                <a:schemeClr val="tx1"/>
              </a:solidFill>
              <a:latin typeface="+mn-lt"/>
              <a:ea typeface="+mn-lt"/>
              <a:cs typeface="+mn-lt"/>
            </a:endParaRPr>
          </a:p>
          <a:p>
            <a:endParaRPr sz="1400" b="0" i="0" u="none" kern="1200">
              <a:solidFill>
                <a:schemeClr val="tx1"/>
              </a:solidFill>
              <a:latin typeface="+mn-lt"/>
              <a:ea typeface="+mn-lt"/>
              <a:cs typeface="+mn-lt"/>
            </a:endParaRPr>
          </a:p>
          <a:p>
            <a:r>
              <a:rPr sz="1400" b="0" i="0" u="none">
                <a:solidFill>
                  <a:schemeClr val="tx1"/>
                </a:solidFill>
                <a:latin typeface="+mn-lt"/>
                <a:ea typeface="+mn-lt"/>
                <a:cs typeface="+mn-lt"/>
              </a:rPr>
              <a:t>Dong Xiwen, The Red Army Fears Not the Hardships of an Expedition (The Red Army Crosses the Grasslands) (1956)</a:t>
            </a:r>
            <a:endParaRPr sz="1400"/>
          </a:p>
          <a:p>
            <a:r>
              <a:rPr sz="1400" b="0" i="0" u="none">
                <a:solidFill>
                  <a:schemeClr val="tx1"/>
                </a:solidFill>
                <a:latin typeface="+mn-lt"/>
                <a:ea typeface="+mn-lt"/>
                <a:cs typeface="+mn-lt"/>
              </a:rPr>
              <a:t>Oil on canvas, 260 × 400 cm; collection of the Military Museum of the Chinese People's Revolution</a:t>
            </a:r>
            <a:endParaRPr sz="1400"/>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buNone/>
            </a:pPr>
            <a:r>
              <a:rPr sz="1400" b="1" i="0" u="none">
                <a:solidFill>
                  <a:schemeClr val="tx1"/>
                </a:solidFill>
                <a:latin typeface="+mn-lt"/>
                <a:ea typeface="+mn-lt"/>
                <a:cs typeface="+mn-lt"/>
              </a:rPr>
              <a:t>Comparative teaching: Guide students in comparing four dimensions of Macao's transformation before and after its return to China (slide 25):</a:t>
            </a:r>
            <a:endParaRPr sz="1400" b="0" i="0" u="none" kern="1200">
              <a:solidFill>
                <a:schemeClr val="tx1"/>
              </a:solidFill>
              <a:latin typeface="+mn-lt"/>
              <a:ea typeface="+mn-lt"/>
              <a:cs typeface="+mn-lt"/>
            </a:endParaRPr>
          </a:p>
          <a:p>
            <a:pPr lvl="1">
              <a:buNone/>
            </a:pPr>
            <a:r>
              <a:rPr sz="1200" b="1" i="1">
                <a:solidFill>
                  <a:schemeClr val="tx1"/>
                </a:solidFill>
                <a:latin typeface="+mn-lt"/>
                <a:ea typeface="+mn-lt"/>
                <a:cs typeface="+mn-lt"/>
              </a:rPr>
              <a:t>Public security: Before the return, public security was unstable and residents felt unsafe. Afterward, central support and strong public-security measures by the SAR helped make Macao one of the world's safest cities.</a:t>
            </a:r>
            <a:endParaRPr sz="1200" kern="1200">
              <a:solidFill>
                <a:schemeClr val="tx1"/>
              </a:solidFill>
              <a:latin typeface="+mn-lt"/>
              <a:ea typeface="+mn-lt"/>
              <a:cs typeface="+mn-lt"/>
            </a:endParaRPr>
          </a:p>
          <a:p>
            <a:pPr lvl="1">
              <a:buNone/>
            </a:pPr>
            <a:r>
              <a:rPr sz="1200" b="1" i="1">
                <a:solidFill>
                  <a:schemeClr val="tx1"/>
                </a:solidFill>
                <a:latin typeface="+mn-lt"/>
                <a:ea typeface="+mn-lt"/>
                <a:cs typeface="+mn-lt"/>
              </a:rPr>
              <a:t>Economy: Before the return, Macao relied excessively on a single gaming industry, lacked planning, and endured a prolonged slump and widespread business decline. Afterward, its national role as ‘One Center, One Platform, One Base’ and the ‘1+4’ strategy advanced appropriate economic diversification.</a:t>
            </a:r>
            <a:endParaRPr sz="1200" kern="1200">
              <a:solidFill>
                <a:schemeClr val="tx1"/>
              </a:solidFill>
              <a:latin typeface="+mn-lt"/>
              <a:ea typeface="+mn-lt"/>
              <a:cs typeface="+mn-lt"/>
            </a:endParaRPr>
          </a:p>
          <a:p>
            <a:pPr lvl="1">
              <a:buNone/>
            </a:pPr>
            <a:r>
              <a:rPr sz="1200" b="1" i="1">
                <a:solidFill>
                  <a:schemeClr val="tx1"/>
                </a:solidFill>
                <a:latin typeface="+mn-lt"/>
                <a:ea typeface="+mn-lt"/>
                <a:cs typeface="+mn-lt"/>
              </a:rPr>
              <a:t>People's livelihoods and governance: Before the return, infrastructure, education, and healthcare were inadequate. Afterward, the Cash Sharing Scheme and social welfare system improved, ‘Macao people governing Macao’ was implemented, and residents' sense of belonging grew.</a:t>
            </a:r>
            <a:endParaRPr sz="1200" kern="1200">
              <a:solidFill>
                <a:schemeClr val="tx1"/>
              </a:solidFill>
              <a:latin typeface="+mn-lt"/>
              <a:ea typeface="+mn-lt"/>
              <a:cs typeface="+mn-lt"/>
            </a:endParaRPr>
          </a:p>
          <a:p>
            <a:pPr lvl="1">
              <a:buNone/>
            </a:pPr>
            <a:r>
              <a:rPr sz="1200" b="1" i="1">
                <a:solidFill>
                  <a:schemeClr val="tx1"/>
                </a:solidFill>
                <a:latin typeface="+mn-lt"/>
                <a:ea typeface="+mn-lt"/>
                <a:cs typeface="+mn-lt"/>
              </a:rPr>
              <a:t>Regional cooperation: Before the return, development space was severely limited and coordination with neighboring areas was weak. Afterward, Macao integrated more deeply into national development through the Greater Bay Area and the Guangdong-Macao In-Depth Cooperation Zone in Hengqin.</a:t>
            </a:r>
            <a:endParaRPr sz="1200" kern="1200">
              <a:solidFill>
                <a:schemeClr val="tx1"/>
              </a:solidFill>
              <a:latin typeface="+mn-lt"/>
              <a:ea typeface="+mn-lt"/>
              <a:cs typeface="+mn-lt"/>
            </a:endParaRPr>
          </a:p>
          <a:p>
            <a:pPr lvl="0">
              <a:buNone/>
            </a:pPr>
            <a:r>
              <a:rPr sz="1400" b="1" i="0" u="none">
                <a:solidFill>
                  <a:schemeClr val="tx1"/>
                </a:solidFill>
                <a:latin typeface="+mn-lt"/>
                <a:ea typeface="+mn-lt"/>
                <a:cs typeface="+mn-lt"/>
              </a:rPr>
              <a:t>Conclusion: Overcoming difficulties and reaching a turning point was Macao's own ‘Long March.’</a:t>
            </a:r>
            <a:endParaRPr sz="1400" b="0" i="0" u="none" kern="1200">
              <a:solidFill>
                <a:schemeClr val="tx1"/>
              </a:solidFill>
              <a:latin typeface="+mn-lt"/>
              <a:ea typeface="+mn-lt"/>
              <a:cs typeface="+mn-lt"/>
            </a:endParaRPr>
          </a:p>
          <a:p>
            <a:pPr marL="0" indent="0" algn="l">
              <a:lnSpc>
                <a:spcPct val="100000"/>
              </a:lnSpc>
              <a:buNone/>
            </a:pPr>
            <a:endParaRPr sz="1400" b="1">
              <a:solidFill>
                <a:schemeClr val="tx1"/>
              </a:solidFill>
              <a:latin typeface="Noto Sans SC"/>
              <a:ea typeface="Noto Sans SC"/>
              <a:cs typeface="Noto Sans SC"/>
            </a:endParaRP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buNone/>
            </a:pPr>
            <a:r>
              <a:rPr sz="1200" b="1">
                <a:solidFill>
                  <a:schemeClr val="tx1"/>
                </a:solidFill>
                <a:latin typeface="+mn-lt"/>
                <a:ea typeface="+mn-lt"/>
                <a:cs typeface="+mn-lt"/>
              </a:rPr>
              <a:t>Discussion theme: Cite General Secretary Xi Jinping's statement, “Every generation has its own Long March.”</a:t>
            </a:r>
            <a:endParaRPr sz="1200" kern="1200">
              <a:solidFill>
                <a:schemeClr val="tx1"/>
              </a:solidFill>
              <a:latin typeface="+mn-lt"/>
              <a:ea typeface="+mn-lt"/>
              <a:cs typeface="+mn-lt"/>
            </a:endParaRPr>
          </a:p>
          <a:p>
            <a:pPr lvl="0">
              <a:buNone/>
            </a:pPr>
            <a:r>
              <a:rPr sz="1200" b="1">
                <a:solidFill>
                  <a:schemeClr val="tx1"/>
                </a:solidFill>
                <a:latin typeface="+mn-lt"/>
                <a:ea typeface="+mn-lt"/>
                <a:cs typeface="+mn-lt"/>
              </a:rPr>
              <a:t>Student reflection and comments:</a:t>
            </a:r>
            <a:endParaRPr sz="1200" kern="1200">
              <a:solidFill>
                <a:schemeClr val="tx1"/>
              </a:solidFill>
              <a:latin typeface="+mn-lt"/>
              <a:ea typeface="+mn-lt"/>
              <a:cs typeface="+mn-lt"/>
            </a:endParaRPr>
          </a:p>
          <a:p>
            <a:pPr lvl="1">
              <a:buNone/>
            </a:pPr>
            <a:r>
              <a:rPr sz="1200" b="1" i="1">
                <a:solidFill>
                  <a:schemeClr val="tx1"/>
                </a:solidFill>
                <a:latin typeface="+mn-lt"/>
                <a:ea typeface="+mn-lt"/>
                <a:cs typeface="+mn-lt"/>
              </a:rPr>
              <a:t>Question: What “snowy mountains” and “grasslands” might Macao junior secondary students encounter as they grow? What can the Long March spirit teach us?</a:t>
            </a:r>
            <a:endParaRPr sz="1200" kern="1200">
              <a:solidFill>
                <a:schemeClr val="tx1"/>
              </a:solidFill>
              <a:latin typeface="+mn-lt"/>
              <a:ea typeface="+mn-lt"/>
              <a:cs typeface="+mn-lt"/>
            </a:endParaRPr>
          </a:p>
          <a:p>
            <a:pPr lvl="1">
              <a:buNone/>
            </a:pPr>
            <a:r>
              <a:rPr sz="1200" b="1" i="1">
                <a:solidFill>
                  <a:schemeClr val="tx1"/>
                </a:solidFill>
                <a:latin typeface="+mn-lt"/>
                <a:ea typeface="+mn-lt"/>
                <a:cs typeface="+mn-lt"/>
              </a:rPr>
              <a:t>Suggested directions:</a:t>
            </a:r>
            <a:endParaRPr sz="1200" kern="1200">
              <a:solidFill>
                <a:schemeClr val="tx1"/>
              </a:solidFill>
              <a:latin typeface="+mn-lt"/>
              <a:ea typeface="+mn-lt"/>
              <a:cs typeface="+mn-lt"/>
            </a:endParaRPr>
          </a:p>
          <a:p>
            <a:pPr lvl="2">
              <a:buNone/>
            </a:pPr>
            <a:r>
              <a:rPr sz="1200" b="1">
                <a:solidFill>
                  <a:schemeClr val="tx1"/>
                </a:solidFill>
                <a:latin typeface="+mn-lt"/>
                <a:ea typeface="+mn-lt"/>
                <a:cs typeface="+mn-lt"/>
              </a:rPr>
              <a:t>Snowy mountains/grasslands: pressure from schoolwork and further study, relationship problems, future career choices, and the challenge of integrating into the Greater Bay Area.</a:t>
            </a:r>
            <a:endParaRPr sz="1200" kern="1200">
              <a:solidFill>
                <a:schemeClr val="tx1"/>
              </a:solidFill>
              <a:latin typeface="+mn-lt"/>
              <a:ea typeface="+mn-lt"/>
              <a:cs typeface="+mn-lt"/>
            </a:endParaRPr>
          </a:p>
          <a:p>
            <a:pPr lvl="2">
              <a:buNone/>
            </a:pPr>
            <a:r>
              <a:rPr sz="1200" b="1">
                <a:solidFill>
                  <a:schemeClr val="tx1"/>
                </a:solidFill>
                <a:latin typeface="+mn-lt"/>
                <a:ea typeface="+mn-lt"/>
                <a:cs typeface="+mn-lt"/>
              </a:rPr>
              <a:t>Insights: After a setback such as a poor test result, “seek truth from facts” by reviewing your methods. Pursue goals with “firm conviction” and “unity and cooperation” with classmates.</a:t>
            </a:r>
            <a:endParaRPr sz="1200" kern="1200">
              <a:solidFill>
                <a:schemeClr val="tx1"/>
              </a:solidFill>
              <a:latin typeface="+mn-lt"/>
              <a:ea typeface="+mn-lt"/>
              <a:cs typeface="+mn-lt"/>
            </a:endParaRPr>
          </a:p>
          <a:p>
            <a:endParaRPr sz="1200" kern="1200">
              <a:solidFill>
                <a:schemeClr val="tx1"/>
              </a:solidFill>
              <a:latin typeface="+mn-lt"/>
              <a:ea typeface="+mn-lt"/>
              <a:cs typeface="+mn-lt"/>
            </a:endParaRP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buNone/>
            </a:pPr>
            <a:r>
              <a:rPr sz="1200" b="1">
                <a:solidFill>
                  <a:schemeClr val="tx1"/>
                </a:solidFill>
                <a:latin typeface="+mn-lt"/>
                <a:ea typeface="+mn-lt"/>
                <a:cs typeface="+mn-lt"/>
              </a:rPr>
              <a:t>Discussion theme: Cite General Secretary Xi Jinping's statement, “Every generation has its own Long March.”</a:t>
            </a:r>
            <a:endParaRPr sz="1200" kern="1200">
              <a:solidFill>
                <a:schemeClr val="tx1"/>
              </a:solidFill>
              <a:latin typeface="+mn-lt"/>
              <a:ea typeface="+mn-lt"/>
              <a:cs typeface="+mn-lt"/>
            </a:endParaRPr>
          </a:p>
          <a:p>
            <a:pPr lvl="0">
              <a:buNone/>
            </a:pPr>
            <a:r>
              <a:rPr sz="1200" b="1">
                <a:solidFill>
                  <a:schemeClr val="tx1"/>
                </a:solidFill>
                <a:latin typeface="+mn-lt"/>
                <a:ea typeface="+mn-lt"/>
                <a:cs typeface="+mn-lt"/>
              </a:rPr>
              <a:t>Student reflection and comments:</a:t>
            </a:r>
            <a:endParaRPr sz="1200" kern="1200">
              <a:solidFill>
                <a:schemeClr val="tx1"/>
              </a:solidFill>
              <a:latin typeface="+mn-lt"/>
              <a:ea typeface="+mn-lt"/>
              <a:cs typeface="+mn-lt"/>
            </a:endParaRPr>
          </a:p>
          <a:p>
            <a:pPr lvl="1">
              <a:buNone/>
            </a:pPr>
            <a:r>
              <a:rPr sz="1200" b="1" i="1">
                <a:solidFill>
                  <a:schemeClr val="tx1"/>
                </a:solidFill>
                <a:latin typeface="+mn-lt"/>
                <a:ea typeface="+mn-lt"/>
                <a:cs typeface="+mn-lt"/>
              </a:rPr>
              <a:t>Question: What “snowy mountains” and “grasslands” might Macao junior secondary students encounter as they grow? What can the Long March spirit teach us?</a:t>
            </a:r>
            <a:endParaRPr sz="1200" kern="1200">
              <a:solidFill>
                <a:schemeClr val="tx1"/>
              </a:solidFill>
              <a:latin typeface="+mn-lt"/>
              <a:ea typeface="+mn-lt"/>
              <a:cs typeface="+mn-lt"/>
            </a:endParaRPr>
          </a:p>
          <a:p>
            <a:pPr lvl="1">
              <a:buNone/>
            </a:pPr>
            <a:r>
              <a:rPr sz="1200" b="1" i="1">
                <a:solidFill>
                  <a:schemeClr val="tx1"/>
                </a:solidFill>
                <a:latin typeface="+mn-lt"/>
                <a:ea typeface="+mn-lt"/>
                <a:cs typeface="+mn-lt"/>
              </a:rPr>
              <a:t>Suggested directions:</a:t>
            </a:r>
            <a:endParaRPr sz="1200" kern="1200">
              <a:solidFill>
                <a:schemeClr val="tx1"/>
              </a:solidFill>
              <a:latin typeface="+mn-lt"/>
              <a:ea typeface="+mn-lt"/>
              <a:cs typeface="+mn-lt"/>
            </a:endParaRPr>
          </a:p>
          <a:p>
            <a:pPr lvl="2">
              <a:buNone/>
            </a:pPr>
            <a:r>
              <a:rPr sz="1200" b="1">
                <a:solidFill>
                  <a:schemeClr val="tx1"/>
                </a:solidFill>
                <a:latin typeface="+mn-lt"/>
                <a:ea typeface="+mn-lt"/>
                <a:cs typeface="+mn-lt"/>
              </a:rPr>
              <a:t>Snowy mountains/grasslands: pressure from schoolwork and further study, relationship problems, future career choices, and the challenge of integrating into the Greater Bay Area.</a:t>
            </a:r>
            <a:endParaRPr sz="1200" kern="1200">
              <a:solidFill>
                <a:schemeClr val="tx1"/>
              </a:solidFill>
              <a:latin typeface="+mn-lt"/>
              <a:ea typeface="+mn-lt"/>
              <a:cs typeface="+mn-lt"/>
            </a:endParaRPr>
          </a:p>
          <a:p>
            <a:pPr lvl="2">
              <a:buNone/>
            </a:pPr>
            <a:r>
              <a:rPr sz="1200" b="1">
                <a:solidFill>
                  <a:schemeClr val="tx1"/>
                </a:solidFill>
                <a:latin typeface="+mn-lt"/>
                <a:ea typeface="+mn-lt"/>
                <a:cs typeface="+mn-lt"/>
              </a:rPr>
              <a:t>Insights: After a setback such as a poor test result, “seek truth from facts” by reviewing your methods. Pursue goals with “firm conviction” and “unity and cooperation” with classmates.</a:t>
            </a:r>
            <a:endParaRPr sz="1200" kern="1200">
              <a:solidFill>
                <a:schemeClr val="tx1"/>
              </a:solidFill>
              <a:latin typeface="+mn-lt"/>
              <a:ea typeface="+mn-lt"/>
              <a:cs typeface="+mn-lt"/>
            </a:endParaRPr>
          </a:p>
          <a:p>
            <a:endParaRPr sz="1200" kern="1200">
              <a:solidFill>
                <a:schemeClr val="tx1"/>
              </a:solidFill>
              <a:latin typeface="+mn-lt"/>
              <a:ea typeface="+mn-lt"/>
              <a:cs typeface="+mn-lt"/>
            </a:endParaRP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buNone/>
            </a:pPr>
            <a:r>
              <a:rPr sz="1400" b="1" i="0" u="none">
                <a:solidFill>
                  <a:schemeClr val="tx1"/>
                </a:solidFill>
                <a:latin typeface="+mn-lt"/>
                <a:ea typeface="+mn-lt"/>
                <a:cs typeface="+mn-lt"/>
              </a:rPr>
              <a:t>Board review/concept map:</a:t>
            </a:r>
            <a:endParaRPr sz="1400" b="0" i="0" u="none" kern="1200">
              <a:solidFill>
                <a:schemeClr val="tx1"/>
              </a:solidFill>
              <a:latin typeface="+mn-lt"/>
              <a:ea typeface="+mn-lt"/>
              <a:cs typeface="+mn-lt"/>
            </a:endParaRPr>
          </a:p>
          <a:p>
            <a:pPr lvl="1">
              <a:buNone/>
            </a:pPr>
            <a:r>
              <a:rPr sz="1200" b="1">
                <a:solidFill>
                  <a:schemeClr val="tx1"/>
                </a:solidFill>
                <a:latin typeface="+mn-lt"/>
                <a:ea typeface="+mn-lt"/>
                <a:cs typeface="+mn-lt"/>
              </a:rPr>
              <a:t>Use slide 29, a diagram of the long- and short-term causes of the CPC's founding, and slide 30, a diagram from the KMT-CPC confrontation to the victory of the Long March, for a one-minute review.</a:t>
            </a:r>
            <a:endParaRPr sz="1200" kern="1200">
              <a:solidFill>
                <a:schemeClr val="tx1"/>
              </a:solidFill>
              <a:latin typeface="+mn-lt"/>
              <a:ea typeface="+mn-lt"/>
              <a:cs typeface="+mn-lt"/>
            </a:endParaRPr>
          </a:p>
          <a:p>
            <a:pPr lvl="0">
              <a:buNone/>
            </a:pPr>
            <a:r>
              <a:rPr sz="1400" b="1" i="0" u="none">
                <a:solidFill>
                  <a:schemeClr val="tx1"/>
                </a:solidFill>
                <a:latin typeface="+mn-lt"/>
                <a:ea typeface="+mn-lt"/>
                <a:cs typeface="+mn-lt"/>
              </a:rPr>
              <a:t>Teacher's message (slide 28): “History is more than a record of the past; it is a compass for the future. I hope you will carry the Long March spirit, care for your country and community, and walk your generation's Long March well on the journey of life!”</a:t>
            </a:r>
            <a:endParaRPr sz="1400" b="0" i="0" u="none" kern="1200">
              <a:solidFill>
                <a:schemeClr val="tx1"/>
              </a:solidFill>
              <a:latin typeface="+mn-lt"/>
              <a:ea typeface="+mn-lt"/>
              <a:cs typeface="+mn-lt"/>
            </a:endParaRPr>
          </a:p>
          <a:p>
            <a:pPr marL="0" indent="0" algn="l">
              <a:lnSpc>
                <a:spcPct val="100000"/>
              </a:lnSpc>
              <a:buNone/>
            </a:pPr>
            <a:endParaRPr sz="1400" b="0" i="0" u="none">
              <a:solidFill>
                <a:srgbClr val="000000"/>
              </a:solidFill>
            </a:endParaRP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buNone/>
            </a:pPr>
            <a:r>
              <a:rPr sz="1400" b="1" i="0" u="none">
                <a:solidFill>
                  <a:schemeClr val="tx1"/>
                </a:solidFill>
                <a:latin typeface="+mn-lt"/>
                <a:ea typeface="+mn-lt"/>
                <a:cs typeface="+mn-lt"/>
              </a:rPr>
              <a:t>Board review/concept map:</a:t>
            </a:r>
            <a:endParaRPr sz="1400" b="0" i="0" u="none" kern="1200">
              <a:solidFill>
                <a:schemeClr val="tx1"/>
              </a:solidFill>
              <a:latin typeface="+mn-lt"/>
              <a:ea typeface="+mn-lt"/>
              <a:cs typeface="+mn-lt"/>
            </a:endParaRPr>
          </a:p>
          <a:p>
            <a:pPr lvl="1">
              <a:buNone/>
            </a:pPr>
            <a:r>
              <a:rPr sz="1200" b="1">
                <a:solidFill>
                  <a:schemeClr val="tx1"/>
                </a:solidFill>
                <a:latin typeface="+mn-lt"/>
                <a:ea typeface="+mn-lt"/>
                <a:cs typeface="+mn-lt"/>
              </a:rPr>
              <a:t>Use slide 29, a diagram of the long- and short-term causes of the CPC's founding, and slide 30, a diagram from the KMT-CPC confrontation to the victory of the Long March, for a one-minute review.</a:t>
            </a:r>
            <a:endParaRPr sz="1200" kern="1200">
              <a:solidFill>
                <a:schemeClr val="tx1"/>
              </a:solidFill>
              <a:latin typeface="+mn-lt"/>
              <a:ea typeface="+mn-lt"/>
              <a:cs typeface="+mn-lt"/>
            </a:endParaRPr>
          </a:p>
          <a:p>
            <a:pPr lvl="0">
              <a:buNone/>
            </a:pPr>
            <a:r>
              <a:rPr sz="1400" b="1" i="0" u="none">
                <a:solidFill>
                  <a:schemeClr val="tx1"/>
                </a:solidFill>
                <a:latin typeface="+mn-lt"/>
                <a:ea typeface="+mn-lt"/>
                <a:cs typeface="+mn-lt"/>
              </a:rPr>
              <a:t>Teacher's message (slide 28): “History is more than a record of the past; it is a compass for the future. I hope you will carry the Long March spirit, care for your country and community, and walk your generation's Long March well on the journey of life!”</a:t>
            </a:r>
            <a:endParaRPr sz="1400" b="0" i="0" u="none" kern="1200">
              <a:solidFill>
                <a:schemeClr val="tx1"/>
              </a:solidFill>
              <a:latin typeface="+mn-lt"/>
              <a:ea typeface="+mn-lt"/>
              <a:cs typeface="+mn-lt"/>
            </a:endParaRPr>
          </a:p>
          <a:p>
            <a:endParaRPr sz="1400"/>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a:lnSpc>
                <a:spcPct val="100000"/>
              </a:lnSpc>
              <a:spcBef>
                <a:spcPts val="0"/>
              </a:spcBef>
              <a:spcAft>
                <a:spcPts val="0"/>
              </a:spcAft>
              <a:buClrTx/>
              <a:buSzTx/>
              <a:buFontTx/>
              <a:buNone/>
            </a:pPr>
            <a:r>
              <a:rPr sz="1400" b="1" i="0" u="none">
                <a:solidFill>
                  <a:schemeClr val="tx1"/>
                </a:solidFill>
                <a:latin typeface="+mn-lt"/>
                <a:ea typeface="+mn-lt"/>
                <a:cs typeface="+mn-lt"/>
              </a:rPr>
              <a:t>【Stage 2: Unit I—An Epoch-Making Event: The Founding of the Communist Party of China】 (12 minutes)</a:t>
            </a:r>
            <a:endParaRPr sz="1400" b="0" i="0" u="none" kern="1200">
              <a:solidFill>
                <a:schemeClr val="tx1"/>
              </a:solidFill>
              <a:latin typeface="+mn-lt"/>
              <a:ea typeface="+mn-lt"/>
              <a:cs typeface="+mn-lt"/>
            </a:endParaRPr>
          </a:p>
          <a:p>
            <a:endParaRPr sz="1400"/>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buNone/>
            </a:pPr>
            <a:r>
              <a:rPr sz="1400" b="1" i="0" u="none">
                <a:solidFill>
                  <a:schemeClr val="tx1"/>
                </a:solidFill>
                <a:latin typeface="+mn-lt"/>
                <a:ea typeface="+mn-lt"/>
                <a:cs typeface="+mn-lt"/>
              </a:rPr>
              <a:t>Board review/concept map:</a:t>
            </a:r>
            <a:endParaRPr sz="1400" b="0" i="0" u="none" kern="1200">
              <a:solidFill>
                <a:schemeClr val="tx1"/>
              </a:solidFill>
              <a:latin typeface="+mn-lt"/>
              <a:ea typeface="+mn-lt"/>
              <a:cs typeface="+mn-lt"/>
            </a:endParaRPr>
          </a:p>
          <a:p>
            <a:pPr lvl="1">
              <a:buNone/>
            </a:pPr>
            <a:r>
              <a:rPr sz="1200" b="1">
                <a:solidFill>
                  <a:schemeClr val="tx1"/>
                </a:solidFill>
                <a:latin typeface="+mn-lt"/>
                <a:ea typeface="+mn-lt"/>
                <a:cs typeface="+mn-lt"/>
              </a:rPr>
              <a:t>Use slide 29, a diagram of the long- and short-term causes of the CPC's founding, and slide 30, a diagram from the KMT-CPC confrontation to the victory of the Long March, for a one-minute review.</a:t>
            </a:r>
            <a:endParaRPr sz="1200" kern="1200">
              <a:solidFill>
                <a:schemeClr val="tx1"/>
              </a:solidFill>
              <a:latin typeface="+mn-lt"/>
              <a:ea typeface="+mn-lt"/>
              <a:cs typeface="+mn-lt"/>
            </a:endParaRPr>
          </a:p>
          <a:p>
            <a:pPr lvl="0">
              <a:buNone/>
            </a:pPr>
            <a:r>
              <a:rPr sz="1400" b="1" i="0" u="none">
                <a:solidFill>
                  <a:schemeClr val="tx1"/>
                </a:solidFill>
                <a:latin typeface="+mn-lt"/>
                <a:ea typeface="+mn-lt"/>
                <a:cs typeface="+mn-lt"/>
              </a:rPr>
              <a:t>Teacher's message (slide 28): “History is more than a record of the past; it is a compass for the future. I hope you will carry the Long March spirit, care for your country and community, and walk your generation's Long March well on the journey of life!”</a:t>
            </a:r>
            <a:endParaRPr sz="1400" b="0" i="0" u="none" kern="1200">
              <a:solidFill>
                <a:schemeClr val="tx1"/>
              </a:solidFill>
              <a:latin typeface="+mn-lt"/>
              <a:ea typeface="+mn-lt"/>
              <a:cs typeface="+mn-lt"/>
            </a:endParaRPr>
          </a:p>
          <a:p>
            <a:endParaRPr sz="1400"/>
          </a:p>
          <a:p>
            <a:r>
              <a:rPr sz="1400" b="1" i="0" u="none">
                <a:solidFill>
                  <a:schemeClr val="tx1"/>
                </a:solidFill>
                <a:latin typeface="+mn-lt"/>
                <a:ea typeface="+mn-lt"/>
                <a:cs typeface="+mn-lt"/>
              </a:rPr>
              <a:t>Board plan (can be used with the PPT concept maps)</a:t>
            </a:r>
            <a:endParaRPr sz="1400" b="0" i="0" u="none" kern="1200">
              <a:solidFill>
                <a:schemeClr val="tx1"/>
              </a:solidFill>
              <a:latin typeface="+mn-lt"/>
              <a:ea typeface="+mn-lt"/>
              <a:cs typeface="+mn-lt"/>
            </a:endParaRPr>
          </a:p>
          <a:p>
            <a:r>
              <a:rPr sz="1400" b="1" i="0" u="none">
                <a:solidFill>
                  <a:schemeClr val="tx1"/>
                </a:solidFill>
                <a:latin typeface="+mn-lt"/>
                <a:ea typeface="+mn-lt"/>
                <a:cs typeface="+mn-lt"/>
              </a:rPr>
              <a:t>Celebrating the 105th Anniversary of the Founding of the CPC and Commemorating the 90th Anniversary of the Victory of the Long March</a:t>
            </a:r>
            <a:endParaRPr sz="1400" b="0" i="0" u="none" kern="1200">
              <a:solidFill>
                <a:schemeClr val="tx1"/>
              </a:solidFill>
              <a:latin typeface="+mn-lt"/>
              <a:ea typeface="+mn-lt"/>
              <a:cs typeface="+mn-lt"/>
            </a:endParaRPr>
          </a:p>
          <a:p>
            <a:r>
              <a:rPr sz="1400" b="1" i="0" u="none">
                <a:solidFill>
                  <a:schemeClr val="tx1"/>
                </a:solidFill>
                <a:latin typeface="+mn-lt"/>
                <a:ea typeface="+mn-lt"/>
                <a:cs typeface="+mn-lt"/>
              </a:rPr>
              <a:t>I. Founding of the Communist Party of China (1921)</a:t>
            </a:r>
            <a:endParaRPr sz="1400" b="0" i="0" u="none" kern="1200">
              <a:solidFill>
                <a:schemeClr val="tx1"/>
              </a:solidFill>
              <a:latin typeface="+mn-lt"/>
              <a:ea typeface="+mn-lt"/>
              <a:cs typeface="+mn-lt"/>
            </a:endParaRPr>
          </a:p>
          <a:p>
            <a:r>
              <a:rPr sz="1400" b="1" i="0" u="none">
                <a:solidFill>
                  <a:schemeClr val="tx1"/>
                </a:solidFill>
                <a:latin typeface="+mn-lt"/>
                <a:ea typeface="+mn-lt"/>
                <a:cs typeface="+mn-lt"/>
              </a:rPr>
              <a:t>Background: Foreign invasion and failed attempts at national salvation → a turn toward Marxism (May Fourth Movement)</a:t>
            </a:r>
            <a:endParaRPr sz="1400" b="0" i="0" u="none" kern="1200">
              <a:solidFill>
                <a:schemeClr val="tx1"/>
              </a:solidFill>
              <a:latin typeface="+mn-lt"/>
              <a:ea typeface="+mn-lt"/>
              <a:cs typeface="+mn-lt"/>
            </a:endParaRPr>
          </a:p>
          <a:p>
            <a:r>
              <a:rPr sz="1400" b="1" i="0" u="none">
                <a:solidFill>
                  <a:schemeClr val="tx1"/>
                </a:solidFill>
                <a:latin typeface="+mn-lt"/>
                <a:ea typeface="+mn-lt"/>
                <a:cs typeface="+mn-lt"/>
              </a:rPr>
              <a:t>Milestone: First CPC National Congress (Shanghai ➔ Red Boat on South Lake in Jiaxing)</a:t>
            </a:r>
            <a:endParaRPr sz="1400" b="0" i="0" u="none" kern="1200">
              <a:solidFill>
                <a:schemeClr val="tx1"/>
              </a:solidFill>
              <a:latin typeface="+mn-lt"/>
              <a:ea typeface="+mn-lt"/>
              <a:cs typeface="+mn-lt"/>
            </a:endParaRPr>
          </a:p>
          <a:p>
            <a:r>
              <a:rPr sz="1400" b="1" i="0" u="none">
                <a:solidFill>
                  <a:schemeClr val="tx1"/>
                </a:solidFill>
                <a:latin typeface="+mn-lt"/>
                <a:ea typeface="+mn-lt"/>
                <a:cs typeface="+mn-lt"/>
              </a:rPr>
              <a:t>II. Victory of the Long March (1934–1936)</a:t>
            </a:r>
            <a:endParaRPr sz="1400" b="0" i="0" u="none" kern="1200">
              <a:solidFill>
                <a:schemeClr val="tx1"/>
              </a:solidFill>
              <a:latin typeface="+mn-lt"/>
              <a:ea typeface="+mn-lt"/>
              <a:cs typeface="+mn-lt"/>
            </a:endParaRPr>
          </a:p>
          <a:p>
            <a:r>
              <a:rPr sz="1400" b="1" i="0" u="none">
                <a:solidFill>
                  <a:schemeClr val="tx1"/>
                </a:solidFill>
                <a:latin typeface="+mn-lt"/>
                <a:ea typeface="+mn-lt"/>
                <a:cs typeface="+mn-lt"/>
              </a:rPr>
              <a:t>Cause: Failure of the fifth counter-encirclement campaign (tactical errors)</a:t>
            </a:r>
            <a:endParaRPr sz="1400" b="0" i="0" u="none" kern="1200">
              <a:solidFill>
                <a:schemeClr val="tx1"/>
              </a:solidFill>
              <a:latin typeface="+mn-lt"/>
              <a:ea typeface="+mn-lt"/>
              <a:cs typeface="+mn-lt"/>
            </a:endParaRPr>
          </a:p>
          <a:p>
            <a:r>
              <a:rPr sz="1400" b="1" i="0" u="none">
                <a:solidFill>
                  <a:schemeClr val="tx1"/>
                </a:solidFill>
                <a:latin typeface="+mn-lt"/>
                <a:ea typeface="+mn-lt"/>
                <a:cs typeface="+mn-lt"/>
              </a:rPr>
              <a:t>Turning point: Zunyi Conference (corrected errors and established Mao Zedong's leading position)</a:t>
            </a:r>
            <a:endParaRPr sz="1400" b="0" i="0" u="none" kern="1200">
              <a:solidFill>
                <a:schemeClr val="tx1"/>
              </a:solidFill>
              <a:latin typeface="+mn-lt"/>
              <a:ea typeface="+mn-lt"/>
              <a:cs typeface="+mn-lt"/>
            </a:endParaRPr>
          </a:p>
          <a:p>
            <a:r>
              <a:rPr sz="1400" b="1" i="0" u="none">
                <a:solidFill>
                  <a:schemeClr val="tx1"/>
                </a:solidFill>
                <a:latin typeface="+mn-lt"/>
                <a:ea typeface="+mn-lt"/>
                <a:cs typeface="+mn-lt"/>
              </a:rPr>
              <a:t>Spirit: firm conviction, seeking truth from facts, courage in the face of danger, and unity and cooperation</a:t>
            </a:r>
            <a:endParaRPr sz="1400" b="0" i="0" u="none" kern="1200">
              <a:solidFill>
                <a:schemeClr val="tx1"/>
              </a:solidFill>
              <a:latin typeface="+mn-lt"/>
              <a:ea typeface="+mn-lt"/>
              <a:cs typeface="+mn-lt"/>
            </a:endParaRPr>
          </a:p>
          <a:p>
            <a:r>
              <a:rPr sz="1400" b="1" i="0" u="none">
                <a:solidFill>
                  <a:schemeClr val="tx1"/>
                </a:solidFill>
                <a:latin typeface="+mn-lt"/>
                <a:ea typeface="+mn-lt"/>
                <a:cs typeface="+mn-lt"/>
              </a:rPr>
              <a:t>III. Macao and Our “Long March”</a:t>
            </a:r>
            <a:endParaRPr sz="1400" b="0" i="0" u="none" kern="1200">
              <a:solidFill>
                <a:schemeClr val="tx1"/>
              </a:solidFill>
              <a:latin typeface="+mn-lt"/>
              <a:ea typeface="+mn-lt"/>
              <a:cs typeface="+mn-lt"/>
            </a:endParaRPr>
          </a:p>
          <a:p>
            <a:r>
              <a:rPr sz="1400" b="1" i="0" u="none">
                <a:solidFill>
                  <a:schemeClr val="tx1"/>
                </a:solidFill>
                <a:latin typeface="+mn-lt"/>
                <a:ea typeface="+mn-lt"/>
                <a:cs typeface="+mn-lt"/>
              </a:rPr>
              <a:t>Macao's transformation: improved public security / “1+4” economic diversification / opportunities from the Guangdong-Macao In-Depth Cooperation Zone in Hengqin</a:t>
            </a:r>
            <a:endParaRPr sz="1400" b="0" i="0" u="none" kern="1200">
              <a:solidFill>
                <a:schemeClr val="tx1"/>
              </a:solidFill>
              <a:latin typeface="+mn-lt"/>
              <a:ea typeface="+mn-lt"/>
              <a:cs typeface="+mn-lt"/>
            </a:endParaRPr>
          </a:p>
          <a:p>
            <a:r>
              <a:rPr sz="1400" b="1" i="0" u="none">
                <a:solidFill>
                  <a:schemeClr val="tx1"/>
                </a:solidFill>
                <a:latin typeface="+mn-lt"/>
                <a:ea typeface="+mn-lt"/>
                <a:cs typeface="+mn-lt"/>
              </a:rPr>
              <a:t>Lessons for young people: Cross the “snowy mountains and grasslands” of learning and growing up</a:t>
            </a:r>
            <a:endParaRPr sz="1400" b="0" i="0" u="none" kern="1200">
              <a:solidFill>
                <a:schemeClr val="tx1"/>
              </a:solidFill>
              <a:latin typeface="+mn-lt"/>
              <a:ea typeface="+mn-lt"/>
              <a:cs typeface="+mn-lt"/>
            </a:endParaRPr>
          </a:p>
          <a:p>
            <a:r>
              <a:rPr sz="1400" b="1" i="0" u="none">
                <a:solidFill>
                  <a:schemeClr val="tx1"/>
                </a:solidFill>
                <a:latin typeface="+mn-lt"/>
                <a:ea typeface="+mn-lt"/>
                <a:cs typeface="+mn-lt"/>
              </a:rPr>
              <a:t>VI. Assessment Methods</a:t>
            </a:r>
            <a:endParaRPr sz="1400" b="1" i="0" u="none" kern="1200">
              <a:solidFill>
                <a:schemeClr val="tx1"/>
              </a:solidFill>
              <a:latin typeface="+mn-lt"/>
              <a:ea typeface="+mn-lt"/>
              <a:cs typeface="+mn-lt"/>
            </a:endParaRPr>
          </a:p>
          <a:p>
            <a:r>
              <a:rPr sz="1400" b="1" i="0" u="none">
                <a:solidFill>
                  <a:schemeClr val="tx1"/>
                </a:solidFill>
                <a:latin typeface="+mn-lt"/>
                <a:ea typeface="+mn-lt"/>
                <a:cs typeface="+mn-lt"/>
              </a:rPr>
              <a:t>Class participation: Observe how actively students contribute during group discussions on 【Sources 1 and 2】 and “Macao Youth's Snowy Mountains and Grasslands.”</a:t>
            </a:r>
            <a:endParaRPr sz="1400" b="0" i="0" u="none" kern="1200">
              <a:solidFill>
                <a:schemeClr val="tx1"/>
              </a:solidFill>
              <a:latin typeface="+mn-lt"/>
              <a:ea typeface="+mn-lt"/>
              <a:cs typeface="+mn-lt"/>
            </a:endParaRPr>
          </a:p>
          <a:p>
            <a:pPr lvl="0">
              <a:buNone/>
            </a:pPr>
            <a:r>
              <a:rPr sz="1400" b="1" i="0" u="none">
                <a:solidFill>
                  <a:schemeClr val="tx1"/>
                </a:solidFill>
                <a:latin typeface="+mn-lt"/>
                <a:ea typeface="+mn-lt"/>
                <a:cs typeface="+mn-lt"/>
              </a:rPr>
              <a:t>Understanding check (oral questions):</a:t>
            </a:r>
            <a:endParaRPr sz="1400" b="0" i="0" u="none" kern="1200">
              <a:solidFill>
                <a:schemeClr val="tx1"/>
              </a:solidFill>
              <a:latin typeface="+mn-lt"/>
              <a:ea typeface="+mn-lt"/>
              <a:cs typeface="+mn-lt"/>
            </a:endParaRPr>
          </a:p>
          <a:p>
            <a:pPr lvl="1">
              <a:buNone/>
            </a:pPr>
            <a:r>
              <a:rPr sz="1200" b="1">
                <a:solidFill>
                  <a:schemeClr val="tx1"/>
                </a:solidFill>
                <a:latin typeface="+mn-lt"/>
                <a:ea typeface="+mn-lt"/>
                <a:cs typeface="+mn-lt"/>
              </a:rPr>
              <a:t>Name the location to which the First CPC National Congress moved (the Red Boat on South Lake in Jiaxing).</a:t>
            </a:r>
            <a:endParaRPr sz="1200" kern="1200">
              <a:solidFill>
                <a:schemeClr val="tx1"/>
              </a:solidFill>
              <a:latin typeface="+mn-lt"/>
              <a:ea typeface="+mn-lt"/>
              <a:cs typeface="+mn-lt"/>
            </a:endParaRPr>
          </a:p>
          <a:p>
            <a:pPr lvl="1">
              <a:buNone/>
            </a:pPr>
            <a:r>
              <a:rPr sz="1200" b="1">
                <a:solidFill>
                  <a:schemeClr val="tx1"/>
                </a:solidFill>
                <a:latin typeface="+mn-lt"/>
                <a:ea typeface="+mn-lt"/>
                <a:cs typeface="+mn-lt"/>
              </a:rPr>
              <a:t>Name the key turning-point conference during the Long March (the Zunyi Conference).</a:t>
            </a:r>
            <a:endParaRPr sz="1200" kern="1200">
              <a:solidFill>
                <a:schemeClr val="tx1"/>
              </a:solidFill>
              <a:latin typeface="+mn-lt"/>
              <a:ea typeface="+mn-lt"/>
              <a:cs typeface="+mn-lt"/>
            </a:endParaRPr>
          </a:p>
          <a:p>
            <a:pPr lvl="0">
              <a:buNone/>
            </a:pPr>
            <a:r>
              <a:rPr sz="1400" b="1" i="0" u="none">
                <a:solidFill>
                  <a:schemeClr val="tx1"/>
                </a:solidFill>
                <a:latin typeface="+mn-lt"/>
                <a:ea typeface="+mn-lt"/>
                <a:cs typeface="+mn-lt"/>
              </a:rPr>
              <a:t>Homework/extended reflection:</a:t>
            </a:r>
            <a:endParaRPr sz="1400" b="0" i="0" u="none" kern="1200">
              <a:solidFill>
                <a:schemeClr val="tx1"/>
              </a:solidFill>
              <a:latin typeface="+mn-lt"/>
              <a:ea typeface="+mn-lt"/>
              <a:cs typeface="+mn-lt"/>
            </a:endParaRPr>
          </a:p>
          <a:p>
            <a:pPr lvl="1">
              <a:buNone/>
            </a:pPr>
            <a:r>
              <a:rPr sz="1200" b="1">
                <a:solidFill>
                  <a:schemeClr val="tx1"/>
                </a:solidFill>
                <a:latin typeface="+mn-lt"/>
                <a:ea typeface="+mn-lt"/>
                <a:cs typeface="+mn-lt"/>
              </a:rPr>
              <a:t>Write a short paragraph of about 100 words: “Using the Long March spirit, explain how I will face one difficulty in junior secondary school.”</a:t>
            </a:r>
            <a:endParaRPr sz="1200" kern="1200">
              <a:solidFill>
                <a:schemeClr val="tx1"/>
              </a:solidFill>
              <a:latin typeface="+mn-lt"/>
              <a:ea typeface="+mn-lt"/>
              <a:cs typeface="+mn-lt"/>
            </a:endParaRPr>
          </a:p>
          <a:p>
            <a:endParaRPr sz="1400"/>
          </a:p>
          <a:p>
            <a:endParaRPr sz="1400"/>
          </a:p>
          <a:p>
            <a:r>
              <a:t>Glossary</a:t>
            </a:r>
            <a:endParaRPr sz="1400"/>
          </a:p>
          <a:p>
            <a:r>
              <a:t>• Full Party name: the Communist Party of China (CPC); later references: CPC</a:t>
            </a:r>
            <a:endParaRPr sz="1400"/>
          </a:p>
          <a:p>
            <a:r>
              <a:t>• Full Red Army name: the Chinese Workers' and Peasants' Red Army (the Red Army); later references: the Red Army</a:t>
            </a:r>
            <a:endParaRPr sz="1400"/>
          </a:p>
          <a:p>
            <a:r>
              <a:t>• Historical journey: the Long March</a:t>
            </a:r>
            <a:endParaRPr sz="1400"/>
          </a:p>
          <a:p>
            <a:r>
              <a:t>• Core values: the Long March spirit</a:t>
            </a:r>
            <a:endParaRPr sz="1400"/>
          </a:p>
          <a:p>
            <a:r>
              <a:t>• Political objective: move north to resist Japanese aggression</a:t>
            </a:r>
            <a:endParaRPr sz="1400"/>
          </a:p>
          <a:p>
            <a:r>
              <a:t>• Service principle: serve the people</a:t>
            </a:r>
            <a:endParaRPr sz="1400"/>
          </a:p>
          <a:p>
            <a:r>
              <a:t>• Key turning point: the Zunyi Conference</a:t>
            </a:r>
            <a:endParaRPr sz="1400"/>
          </a:p>
          <a:p>
            <a:r>
              <a:t>• 1936 reunion: the victorious reunion of the three main forces of the Red Army</a:t>
            </a:r>
            <a:endParaRPr sz="1400"/>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buNone/>
            </a:pPr>
            <a:r>
              <a:rPr sz="1200" b="1">
                <a:solidFill>
                  <a:schemeClr val="tx1"/>
                </a:solidFill>
                <a:latin typeface="+mn-lt"/>
                <a:ea typeface="+mn-lt"/>
                <a:cs typeface="+mn-lt"/>
              </a:rPr>
              <a:t>Student activity (group discussion):</a:t>
            </a:r>
            <a:endParaRPr sz="1200" kern="1200">
              <a:solidFill>
                <a:schemeClr val="tx1"/>
              </a:solidFill>
              <a:latin typeface="+mn-lt"/>
              <a:ea typeface="+mn-lt"/>
              <a:cs typeface="+mn-lt"/>
            </a:endParaRPr>
          </a:p>
          <a:p>
            <a:pPr lvl="1">
              <a:buNone/>
            </a:pPr>
            <a:r>
              <a:rPr sz="1200" b="1">
                <a:solidFill>
                  <a:schemeClr val="tx1"/>
                </a:solidFill>
                <a:latin typeface="+mn-lt"/>
                <a:ea typeface="+mn-lt"/>
                <a:cs typeface="+mn-lt"/>
              </a:rPr>
              <a:t>Guide students in reading 【Source 1】 (an excerpt from the 1922 Manifesto of the Second CPC National Congress) and 【Source 2】 (an excerpt from the 2017 report to the 19th CPC National Congress).</a:t>
            </a:r>
            <a:endParaRPr sz="1200" kern="1200">
              <a:solidFill>
                <a:schemeClr val="tx1"/>
              </a:solidFill>
              <a:latin typeface="+mn-lt"/>
              <a:ea typeface="+mn-lt"/>
              <a:cs typeface="+mn-lt"/>
            </a:endParaRPr>
          </a:p>
          <a:p>
            <a:pPr lvl="1">
              <a:buNone/>
            </a:pPr>
            <a:r>
              <a:rPr sz="1200" b="1">
                <a:solidFill>
                  <a:schemeClr val="tx1"/>
                </a:solidFill>
                <a:latin typeface="+mn-lt"/>
                <a:ea typeface="+mn-lt"/>
                <a:cs typeface="+mn-lt"/>
              </a:rPr>
              <a:t>Group discussion questions:</a:t>
            </a:r>
            <a:endParaRPr sz="1200" kern="1200">
              <a:solidFill>
                <a:schemeClr val="tx1"/>
              </a:solidFill>
              <a:latin typeface="+mn-lt"/>
              <a:ea typeface="+mn-lt"/>
              <a:cs typeface="+mn-lt"/>
            </a:endParaRPr>
          </a:p>
          <a:p>
            <a:pPr lvl="2">
              <a:buNone/>
            </a:pPr>
            <a:r>
              <a:rPr sz="1200" b="1" i="1">
                <a:solidFill>
                  <a:schemeClr val="tx1"/>
                </a:solidFill>
                <a:latin typeface="+mn-lt"/>
                <a:ea typeface="+mn-lt"/>
                <a:cs typeface="+mn-lt"/>
              </a:rPr>
              <a:t>Context: What difficulties facing China are reflected in Source 1? (Answer: invasion by foreign powers and political turmoil)</a:t>
            </a:r>
            <a:endParaRPr sz="1200" kern="1200">
              <a:solidFill>
                <a:schemeClr val="tx1"/>
              </a:solidFill>
              <a:latin typeface="+mn-lt"/>
              <a:ea typeface="+mn-lt"/>
              <a:cs typeface="+mn-lt"/>
            </a:endParaRPr>
          </a:p>
          <a:p>
            <a:pPr lvl="2">
              <a:buNone/>
            </a:pPr>
            <a:r>
              <a:rPr sz="1200" b="1" i="1">
                <a:solidFill>
                  <a:schemeClr val="tx1"/>
                </a:solidFill>
                <a:latin typeface="+mn-lt"/>
                <a:ea typeface="+mn-lt"/>
                <a:cs typeface="+mn-lt"/>
              </a:rPr>
              <a:t>Original aspiration: According to Source 2, what was the CPC's original aspiration at its founding? (Answer: to seek happiness for the Chinese people and rejuvenation for the Chinese nation)</a:t>
            </a:r>
            <a:endParaRPr sz="1200" kern="1200">
              <a:solidFill>
                <a:schemeClr val="tx1"/>
              </a:solidFill>
              <a:latin typeface="+mn-lt"/>
              <a:ea typeface="+mn-lt"/>
              <a:cs typeface="+mn-lt"/>
            </a:endParaRPr>
          </a:p>
          <a:p>
            <a:pPr lvl="2">
              <a:buNone/>
            </a:pPr>
            <a:r>
              <a:rPr sz="1200" b="1" i="1">
                <a:solidFill>
                  <a:schemeClr val="tx1"/>
                </a:solidFill>
                <a:latin typeface="+mn-lt"/>
                <a:ea typeface="+mn-lt"/>
                <a:cs typeface="+mn-lt"/>
              </a:rPr>
              <a:t>Comparison: What do the two sources, written nearly a century apart, have in common? (Answer: enduring concern for the people and the nation and a commitment to keep striving)</a:t>
            </a:r>
            <a:endParaRPr sz="1200" kern="1200">
              <a:solidFill>
                <a:schemeClr val="tx1"/>
              </a:solidFill>
              <a:latin typeface="+mn-lt"/>
              <a:ea typeface="+mn-lt"/>
              <a:cs typeface="+mn-lt"/>
            </a:endParaRPr>
          </a:p>
          <a:p>
            <a:pPr lvl="0">
              <a:buNone/>
            </a:pPr>
            <a:r>
              <a:rPr sz="1200" b="1">
                <a:solidFill>
                  <a:schemeClr val="tx1"/>
                </a:solidFill>
                <a:latin typeface="+mn-lt"/>
                <a:ea typeface="+mn-lt"/>
                <a:cs typeface="+mn-lt"/>
              </a:rPr>
              <a:t>Teacher's synthesis: Connect slides 7, 8, and 9. Explain that modern China endured a “century of humiliation,” including the Treaty of Nanjing and the invasion by the Eight-Nation Alliance. Successive efforts to save the nation—the Taiping Heavenly Kingdom, the Self-Strengthening Movement, and the Xinhai Revolution—failed to change China's backward condition. The diplomatic failure at the Paris Peace Conference then sparked the May Fourth Movement, after which advanced intellectuals such as Li Dazhao and Chen Duxiu turned to Marxism.</a:t>
            </a:r>
            <a:endParaRPr sz="1200" kern="1200">
              <a:solidFill>
                <a:schemeClr val="tx1"/>
              </a:solidFill>
              <a:latin typeface="+mn-lt"/>
              <a:ea typeface="+mn-lt"/>
              <a:cs typeface="+mn-lt"/>
            </a:endParaRPr>
          </a:p>
          <a:p>
            <a:endParaRPr sz="1200" kern="1200">
              <a:solidFill>
                <a:schemeClr val="tx1"/>
              </a:solidFill>
              <a:latin typeface="+mn-lt"/>
              <a:ea typeface="+mn-lt"/>
              <a:cs typeface="+mn-lt"/>
            </a:endParaRP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buNone/>
            </a:pPr>
            <a:r>
              <a:rPr sz="1200" b="1">
                <a:solidFill>
                  <a:schemeClr val="tx1"/>
                </a:solidFill>
                <a:latin typeface="+mn-lt"/>
                <a:ea typeface="+mn-lt"/>
                <a:cs typeface="+mn-lt"/>
              </a:rPr>
              <a:t>Student activity (group discussion):</a:t>
            </a:r>
            <a:endParaRPr sz="1200" kern="1200">
              <a:solidFill>
                <a:schemeClr val="tx1"/>
              </a:solidFill>
              <a:latin typeface="+mn-lt"/>
              <a:ea typeface="+mn-lt"/>
              <a:cs typeface="+mn-lt"/>
            </a:endParaRPr>
          </a:p>
          <a:p>
            <a:pPr lvl="1">
              <a:buNone/>
            </a:pPr>
            <a:r>
              <a:rPr sz="1200" b="1">
                <a:solidFill>
                  <a:schemeClr val="tx1"/>
                </a:solidFill>
                <a:latin typeface="+mn-lt"/>
                <a:ea typeface="+mn-lt"/>
                <a:cs typeface="+mn-lt"/>
              </a:rPr>
              <a:t>Guide students in reading 【Source 1】 (an excerpt from the 1922 Manifesto of the Second CPC National Congress) and 【Source 2】 (an excerpt from the 2017 report to the 19th CPC National Congress).</a:t>
            </a:r>
            <a:endParaRPr sz="1200" kern="1200">
              <a:solidFill>
                <a:schemeClr val="tx1"/>
              </a:solidFill>
              <a:latin typeface="+mn-lt"/>
              <a:ea typeface="+mn-lt"/>
              <a:cs typeface="+mn-lt"/>
            </a:endParaRPr>
          </a:p>
          <a:p>
            <a:pPr lvl="1">
              <a:buNone/>
            </a:pPr>
            <a:r>
              <a:rPr sz="1200" b="1">
                <a:solidFill>
                  <a:schemeClr val="tx1"/>
                </a:solidFill>
                <a:latin typeface="+mn-lt"/>
                <a:ea typeface="+mn-lt"/>
                <a:cs typeface="+mn-lt"/>
              </a:rPr>
              <a:t>Group discussion questions:</a:t>
            </a:r>
            <a:endParaRPr sz="1200" kern="1200">
              <a:solidFill>
                <a:schemeClr val="tx1"/>
              </a:solidFill>
              <a:latin typeface="+mn-lt"/>
              <a:ea typeface="+mn-lt"/>
              <a:cs typeface="+mn-lt"/>
            </a:endParaRPr>
          </a:p>
          <a:p>
            <a:pPr lvl="2">
              <a:buNone/>
            </a:pPr>
            <a:r>
              <a:rPr sz="1200" b="1" i="1">
                <a:solidFill>
                  <a:schemeClr val="tx1"/>
                </a:solidFill>
                <a:latin typeface="+mn-lt"/>
                <a:ea typeface="+mn-lt"/>
                <a:cs typeface="+mn-lt"/>
              </a:rPr>
              <a:t>Context: What difficulties facing China are reflected in Source 1? (Answer: invasion by foreign powers and political turmoil)</a:t>
            </a:r>
            <a:endParaRPr sz="1200" kern="1200">
              <a:solidFill>
                <a:schemeClr val="tx1"/>
              </a:solidFill>
              <a:latin typeface="+mn-lt"/>
              <a:ea typeface="+mn-lt"/>
              <a:cs typeface="+mn-lt"/>
            </a:endParaRPr>
          </a:p>
          <a:p>
            <a:pPr lvl="2">
              <a:buNone/>
            </a:pPr>
            <a:r>
              <a:rPr sz="1200" b="1" i="1">
                <a:solidFill>
                  <a:schemeClr val="tx1"/>
                </a:solidFill>
                <a:latin typeface="+mn-lt"/>
                <a:ea typeface="+mn-lt"/>
                <a:cs typeface="+mn-lt"/>
              </a:rPr>
              <a:t>Original aspiration: According to Source 2, what was the CPC's original aspiration at its founding? (Answer: to seek happiness for the Chinese people and rejuvenation for the Chinese nation)</a:t>
            </a:r>
            <a:endParaRPr sz="1200" kern="1200">
              <a:solidFill>
                <a:schemeClr val="tx1"/>
              </a:solidFill>
              <a:latin typeface="+mn-lt"/>
              <a:ea typeface="+mn-lt"/>
              <a:cs typeface="+mn-lt"/>
            </a:endParaRPr>
          </a:p>
          <a:p>
            <a:pPr lvl="2">
              <a:buNone/>
            </a:pPr>
            <a:r>
              <a:rPr sz="1200" b="1" i="1">
                <a:solidFill>
                  <a:schemeClr val="tx1"/>
                </a:solidFill>
                <a:latin typeface="+mn-lt"/>
                <a:ea typeface="+mn-lt"/>
                <a:cs typeface="+mn-lt"/>
              </a:rPr>
              <a:t>Comparison: What do the two sources, written nearly a century apart, have in common? (Answer: enduring concern for the people and the nation and a commitment to keep striving)</a:t>
            </a:r>
            <a:endParaRPr sz="1200" kern="1200">
              <a:solidFill>
                <a:schemeClr val="tx1"/>
              </a:solidFill>
              <a:latin typeface="+mn-lt"/>
              <a:ea typeface="+mn-lt"/>
              <a:cs typeface="+mn-lt"/>
            </a:endParaRPr>
          </a:p>
          <a:p>
            <a:pPr lvl="0">
              <a:buNone/>
            </a:pPr>
            <a:r>
              <a:rPr sz="1200" b="1">
                <a:solidFill>
                  <a:schemeClr val="tx1"/>
                </a:solidFill>
                <a:latin typeface="+mn-lt"/>
                <a:ea typeface="+mn-lt"/>
                <a:cs typeface="+mn-lt"/>
              </a:rPr>
              <a:t>Teacher's synthesis: Connect slides 7, 8, and 9. Explain that modern China endured a “century of humiliation,” including the Treaty of Nanjing and the invasion by the Eight-Nation Alliance. Successive efforts to save the nation—the Taiping Heavenly Kingdom, the Self-Strengthening Movement, and the Xinhai Revolution—failed to change China's backward condition. The diplomatic failure at the Paris Peace Conference then sparked the May Fourth Movement, after which advanced intellectuals such as Li Dazhao and Chen Duxiu turned to Marxism.</a:t>
            </a:r>
            <a:endParaRPr sz="1200" kern="1200">
              <a:solidFill>
                <a:schemeClr val="tx1"/>
              </a:solidFill>
              <a:latin typeface="+mn-lt"/>
              <a:ea typeface="+mn-lt"/>
              <a:cs typeface="+mn-lt"/>
            </a:endParaRPr>
          </a:p>
          <a:p>
            <a:endParaRPr sz="1200" kern="1200">
              <a:solidFill>
                <a:schemeClr val="tx1"/>
              </a:solidFill>
              <a:latin typeface="+mn-lt"/>
              <a:ea typeface="+mn-lt"/>
              <a:cs typeface="+mn-lt"/>
            </a:endParaRP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buNone/>
            </a:pPr>
            <a:r>
              <a:rPr sz="1200" b="1">
                <a:solidFill>
                  <a:schemeClr val="tx1"/>
                </a:solidFill>
                <a:latin typeface="+mn-lt"/>
                <a:ea typeface="+mn-lt"/>
                <a:cs typeface="+mn-lt"/>
              </a:rPr>
              <a:t>Student activity (group discussion):</a:t>
            </a:r>
            <a:endParaRPr sz="1200" kern="1200">
              <a:solidFill>
                <a:schemeClr val="tx1"/>
              </a:solidFill>
              <a:latin typeface="+mn-lt"/>
              <a:ea typeface="+mn-lt"/>
              <a:cs typeface="+mn-lt"/>
            </a:endParaRPr>
          </a:p>
          <a:p>
            <a:pPr lvl="1">
              <a:buNone/>
            </a:pPr>
            <a:r>
              <a:rPr sz="1200" b="1">
                <a:solidFill>
                  <a:schemeClr val="tx1"/>
                </a:solidFill>
                <a:latin typeface="+mn-lt"/>
                <a:ea typeface="+mn-lt"/>
                <a:cs typeface="+mn-lt"/>
              </a:rPr>
              <a:t>Guide students in reading 【Source 1】 (an excerpt from the 1922 Manifesto of the Second CPC National Congress) and 【Source 2】 (an excerpt from the 2017 report to the 19th CPC National Congress).</a:t>
            </a:r>
            <a:endParaRPr sz="1200" kern="1200">
              <a:solidFill>
                <a:schemeClr val="tx1"/>
              </a:solidFill>
              <a:latin typeface="+mn-lt"/>
              <a:ea typeface="+mn-lt"/>
              <a:cs typeface="+mn-lt"/>
            </a:endParaRPr>
          </a:p>
          <a:p>
            <a:pPr lvl="1">
              <a:buNone/>
            </a:pPr>
            <a:r>
              <a:rPr sz="1200" b="1">
                <a:solidFill>
                  <a:schemeClr val="tx1"/>
                </a:solidFill>
                <a:latin typeface="+mn-lt"/>
                <a:ea typeface="+mn-lt"/>
                <a:cs typeface="+mn-lt"/>
              </a:rPr>
              <a:t>Group discussion questions:</a:t>
            </a:r>
            <a:endParaRPr sz="1200" kern="1200">
              <a:solidFill>
                <a:schemeClr val="tx1"/>
              </a:solidFill>
              <a:latin typeface="+mn-lt"/>
              <a:ea typeface="+mn-lt"/>
              <a:cs typeface="+mn-lt"/>
            </a:endParaRPr>
          </a:p>
          <a:p>
            <a:pPr lvl="2">
              <a:buNone/>
            </a:pPr>
            <a:r>
              <a:rPr sz="1200" b="1" i="1">
                <a:solidFill>
                  <a:schemeClr val="tx1"/>
                </a:solidFill>
                <a:latin typeface="+mn-lt"/>
                <a:ea typeface="+mn-lt"/>
                <a:cs typeface="+mn-lt"/>
              </a:rPr>
              <a:t>Context: What difficulties facing China are reflected in Source 1? (Answer: invasion by foreign powers and political turmoil)</a:t>
            </a:r>
            <a:endParaRPr sz="1200" kern="1200">
              <a:solidFill>
                <a:schemeClr val="tx1"/>
              </a:solidFill>
              <a:latin typeface="+mn-lt"/>
              <a:ea typeface="+mn-lt"/>
              <a:cs typeface="+mn-lt"/>
            </a:endParaRPr>
          </a:p>
          <a:p>
            <a:pPr lvl="2">
              <a:buNone/>
            </a:pPr>
            <a:r>
              <a:rPr sz="1200" b="1" i="1">
                <a:solidFill>
                  <a:schemeClr val="tx1"/>
                </a:solidFill>
                <a:latin typeface="+mn-lt"/>
                <a:ea typeface="+mn-lt"/>
                <a:cs typeface="+mn-lt"/>
              </a:rPr>
              <a:t>Original aspiration: According to Source 2, what was the CPC's original aspiration at its founding? (Answer: to seek happiness for the Chinese people and rejuvenation for the Chinese nation)</a:t>
            </a:r>
            <a:endParaRPr sz="1200" kern="1200">
              <a:solidFill>
                <a:schemeClr val="tx1"/>
              </a:solidFill>
              <a:latin typeface="+mn-lt"/>
              <a:ea typeface="+mn-lt"/>
              <a:cs typeface="+mn-lt"/>
            </a:endParaRPr>
          </a:p>
          <a:p>
            <a:pPr lvl="2">
              <a:buNone/>
            </a:pPr>
            <a:r>
              <a:rPr sz="1200" b="1" i="1">
                <a:solidFill>
                  <a:schemeClr val="tx1"/>
                </a:solidFill>
                <a:latin typeface="+mn-lt"/>
                <a:ea typeface="+mn-lt"/>
                <a:cs typeface="+mn-lt"/>
              </a:rPr>
              <a:t>Comparison: What do the two sources, written nearly a century apart, have in common? (Answer: enduring concern for the people and the nation and a commitment to keep striving)</a:t>
            </a:r>
            <a:endParaRPr sz="1200" kern="1200">
              <a:solidFill>
                <a:schemeClr val="tx1"/>
              </a:solidFill>
              <a:latin typeface="+mn-lt"/>
              <a:ea typeface="+mn-lt"/>
              <a:cs typeface="+mn-lt"/>
            </a:endParaRPr>
          </a:p>
          <a:p>
            <a:pPr lvl="0">
              <a:buNone/>
            </a:pPr>
            <a:r>
              <a:rPr sz="1200" b="1">
                <a:solidFill>
                  <a:schemeClr val="tx1"/>
                </a:solidFill>
                <a:latin typeface="+mn-lt"/>
                <a:ea typeface="+mn-lt"/>
                <a:cs typeface="+mn-lt"/>
              </a:rPr>
              <a:t>Teacher's synthesis: Connect slides 7, 8, and 9. Explain that modern China endured a “century of humiliation,” including the Treaty of Nanjing and the invasion by the Eight-Nation Alliance. Successive efforts to save the nation—the Taiping Heavenly Kingdom, the Self-Strengthening Movement, and the Xinhai Revolution—failed to change China's backward condition. The diplomatic failure at the Paris Peace Conference then sparked the May Fourth Movement, after which advanced intellectuals such as Li Dazhao and Chen Duxiu turned to Marxism.</a:t>
            </a:r>
            <a:endParaRPr sz="1200" kern="1200">
              <a:solidFill>
                <a:schemeClr val="tx1"/>
              </a:solidFill>
              <a:latin typeface="+mn-lt"/>
              <a:ea typeface="+mn-lt"/>
              <a:cs typeface="+mn-lt"/>
            </a:endParaRPr>
          </a:p>
          <a:p>
            <a:endParaRPr sz="1200" kern="1200">
              <a:solidFill>
                <a:schemeClr val="tx1"/>
              </a:solidFill>
              <a:latin typeface="+mn-lt"/>
              <a:ea typeface="+mn-lt"/>
              <a:cs typeface="+mn-lt"/>
            </a:endParaRP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buNone/>
            </a:pPr>
            <a:r>
              <a:rPr sz="1200" b="1">
                <a:solidFill>
                  <a:schemeClr val="tx1"/>
                </a:solidFill>
                <a:latin typeface="+mn-lt"/>
                <a:ea typeface="+mn-lt"/>
                <a:cs typeface="+mn-lt"/>
              </a:rPr>
              <a:t>Student activity (group discussion):</a:t>
            </a:r>
            <a:endParaRPr sz="1200" kern="1200">
              <a:solidFill>
                <a:schemeClr val="tx1"/>
              </a:solidFill>
              <a:latin typeface="+mn-lt"/>
              <a:ea typeface="+mn-lt"/>
              <a:cs typeface="+mn-lt"/>
            </a:endParaRPr>
          </a:p>
          <a:p>
            <a:pPr lvl="1">
              <a:buNone/>
            </a:pPr>
            <a:r>
              <a:rPr sz="1200" b="1">
                <a:solidFill>
                  <a:schemeClr val="tx1"/>
                </a:solidFill>
                <a:latin typeface="+mn-lt"/>
                <a:ea typeface="+mn-lt"/>
                <a:cs typeface="+mn-lt"/>
              </a:rPr>
              <a:t>Guide students in reading 【Source 1】 (an excerpt from the 1922 Manifesto of the Second CPC National Congress) and 【Source 2】 (an excerpt from the 2017 report to the 19th CPC National Congress).</a:t>
            </a:r>
            <a:endParaRPr sz="1200" kern="1200">
              <a:solidFill>
                <a:schemeClr val="tx1"/>
              </a:solidFill>
              <a:latin typeface="+mn-lt"/>
              <a:ea typeface="+mn-lt"/>
              <a:cs typeface="+mn-lt"/>
            </a:endParaRPr>
          </a:p>
          <a:p>
            <a:pPr lvl="1">
              <a:buNone/>
            </a:pPr>
            <a:r>
              <a:rPr sz="1200" b="1">
                <a:solidFill>
                  <a:schemeClr val="tx1"/>
                </a:solidFill>
                <a:latin typeface="+mn-lt"/>
                <a:ea typeface="+mn-lt"/>
                <a:cs typeface="+mn-lt"/>
              </a:rPr>
              <a:t>Group discussion questions:</a:t>
            </a:r>
            <a:endParaRPr sz="1200" kern="1200">
              <a:solidFill>
                <a:schemeClr val="tx1"/>
              </a:solidFill>
              <a:latin typeface="+mn-lt"/>
              <a:ea typeface="+mn-lt"/>
              <a:cs typeface="+mn-lt"/>
            </a:endParaRPr>
          </a:p>
          <a:p>
            <a:pPr lvl="2">
              <a:buNone/>
            </a:pPr>
            <a:r>
              <a:rPr sz="1200" b="1" i="1">
                <a:solidFill>
                  <a:schemeClr val="tx1"/>
                </a:solidFill>
                <a:latin typeface="+mn-lt"/>
                <a:ea typeface="+mn-lt"/>
                <a:cs typeface="+mn-lt"/>
              </a:rPr>
              <a:t>Context: What difficulties facing China are reflected in Source 1? (Answer: invasion by foreign powers and political turmoil)</a:t>
            </a:r>
            <a:endParaRPr sz="1200" kern="1200">
              <a:solidFill>
                <a:schemeClr val="tx1"/>
              </a:solidFill>
              <a:latin typeface="+mn-lt"/>
              <a:ea typeface="+mn-lt"/>
              <a:cs typeface="+mn-lt"/>
            </a:endParaRPr>
          </a:p>
          <a:p>
            <a:pPr lvl="2">
              <a:buNone/>
            </a:pPr>
            <a:r>
              <a:rPr sz="1200" b="1" i="1">
                <a:solidFill>
                  <a:schemeClr val="tx1"/>
                </a:solidFill>
                <a:latin typeface="+mn-lt"/>
                <a:ea typeface="+mn-lt"/>
                <a:cs typeface="+mn-lt"/>
              </a:rPr>
              <a:t>Original aspiration: According to Source 2, what was the CPC's original aspiration at its founding? (Answer: to seek happiness for the Chinese people and rejuvenation for the Chinese nation)</a:t>
            </a:r>
            <a:endParaRPr sz="1200" kern="1200">
              <a:solidFill>
                <a:schemeClr val="tx1"/>
              </a:solidFill>
              <a:latin typeface="+mn-lt"/>
              <a:ea typeface="+mn-lt"/>
              <a:cs typeface="+mn-lt"/>
            </a:endParaRPr>
          </a:p>
          <a:p>
            <a:pPr lvl="2">
              <a:buNone/>
            </a:pPr>
            <a:r>
              <a:rPr sz="1200" b="1" i="1">
                <a:solidFill>
                  <a:schemeClr val="tx1"/>
                </a:solidFill>
                <a:latin typeface="+mn-lt"/>
                <a:ea typeface="+mn-lt"/>
                <a:cs typeface="+mn-lt"/>
              </a:rPr>
              <a:t>Comparison: What do the two sources, written nearly a century apart, have in common? (Answer: enduring concern for the people and the nation and a commitment to keep striving)</a:t>
            </a:r>
            <a:endParaRPr sz="1200" kern="1200">
              <a:solidFill>
                <a:schemeClr val="tx1"/>
              </a:solidFill>
              <a:latin typeface="+mn-lt"/>
              <a:ea typeface="+mn-lt"/>
              <a:cs typeface="+mn-lt"/>
            </a:endParaRPr>
          </a:p>
          <a:p>
            <a:pPr lvl="0">
              <a:buNone/>
            </a:pPr>
            <a:r>
              <a:rPr sz="1200" b="1">
                <a:solidFill>
                  <a:schemeClr val="tx1"/>
                </a:solidFill>
                <a:latin typeface="+mn-lt"/>
                <a:ea typeface="+mn-lt"/>
                <a:cs typeface="+mn-lt"/>
              </a:rPr>
              <a:t>Teacher's synthesis: Connect slides 7, 8, and 9. Explain that modern China endured a “century of humiliation,” including the Treaty of Nanjing and the invasion by the Eight-Nation Alliance. Successive efforts to save the nation—the Taiping Heavenly Kingdom, the Self-Strengthening Movement, and the Xinhai Revolution—failed to change China's backward condition. The diplomatic failure at the Paris Peace Conference then sparked the May Fourth Movement, after which advanced intellectuals such as Li Dazhao and Chen Duxiu turned to Marxism.</a:t>
            </a:r>
            <a:endParaRPr sz="1200" kern="1200">
              <a:solidFill>
                <a:schemeClr val="tx1"/>
              </a:solidFill>
              <a:latin typeface="+mn-lt"/>
              <a:ea typeface="+mn-lt"/>
              <a:cs typeface="+mn-lt"/>
            </a:endParaRPr>
          </a:p>
          <a:p>
            <a:endParaRPr sz="1200" kern="1200">
              <a:solidFill>
                <a:schemeClr val="tx1"/>
              </a:solidFill>
              <a:latin typeface="+mn-lt"/>
              <a:ea typeface="+mn-lt"/>
              <a:cs typeface="+mn-lt"/>
            </a:endParaRP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buNone/>
            </a:pPr>
            <a:r>
              <a:rPr sz="1200" b="1">
                <a:solidFill>
                  <a:schemeClr val="tx1"/>
                </a:solidFill>
                <a:latin typeface="+mn-lt"/>
                <a:ea typeface="+mn-lt"/>
                <a:cs typeface="+mn-lt"/>
              </a:rPr>
              <a:t>Student activity (group discussion):</a:t>
            </a:r>
            <a:endParaRPr sz="1200" kern="1200">
              <a:solidFill>
                <a:schemeClr val="tx1"/>
              </a:solidFill>
              <a:latin typeface="+mn-lt"/>
              <a:ea typeface="+mn-lt"/>
              <a:cs typeface="+mn-lt"/>
            </a:endParaRPr>
          </a:p>
          <a:p>
            <a:pPr lvl="1">
              <a:buNone/>
            </a:pPr>
            <a:r>
              <a:rPr sz="1200" b="1">
                <a:solidFill>
                  <a:schemeClr val="tx1"/>
                </a:solidFill>
                <a:latin typeface="+mn-lt"/>
                <a:ea typeface="+mn-lt"/>
                <a:cs typeface="+mn-lt"/>
              </a:rPr>
              <a:t>Guide students in reading 【Source 1】 (an excerpt from the 1922 Manifesto of the Second CPC National Congress) and 【Source 2】 (an excerpt from the 2017 report to the 19th CPC National Congress).</a:t>
            </a:r>
            <a:endParaRPr sz="1200" kern="1200">
              <a:solidFill>
                <a:schemeClr val="tx1"/>
              </a:solidFill>
              <a:latin typeface="+mn-lt"/>
              <a:ea typeface="+mn-lt"/>
              <a:cs typeface="+mn-lt"/>
            </a:endParaRPr>
          </a:p>
          <a:p>
            <a:pPr lvl="1">
              <a:buNone/>
            </a:pPr>
            <a:r>
              <a:rPr sz="1200" b="1">
                <a:solidFill>
                  <a:schemeClr val="tx1"/>
                </a:solidFill>
                <a:latin typeface="+mn-lt"/>
                <a:ea typeface="+mn-lt"/>
                <a:cs typeface="+mn-lt"/>
              </a:rPr>
              <a:t>Group discussion questions:</a:t>
            </a:r>
            <a:endParaRPr sz="1200" kern="1200">
              <a:solidFill>
                <a:schemeClr val="tx1"/>
              </a:solidFill>
              <a:latin typeface="+mn-lt"/>
              <a:ea typeface="+mn-lt"/>
              <a:cs typeface="+mn-lt"/>
            </a:endParaRPr>
          </a:p>
          <a:p>
            <a:pPr lvl="2">
              <a:buNone/>
            </a:pPr>
            <a:r>
              <a:rPr sz="1200" b="1" i="1">
                <a:solidFill>
                  <a:schemeClr val="tx1"/>
                </a:solidFill>
                <a:latin typeface="+mn-lt"/>
                <a:ea typeface="+mn-lt"/>
                <a:cs typeface="+mn-lt"/>
              </a:rPr>
              <a:t>Context: What difficulties facing China are reflected in Source 1? (Answer: invasion by foreign powers and political turmoil)</a:t>
            </a:r>
            <a:endParaRPr sz="1200" kern="1200">
              <a:solidFill>
                <a:schemeClr val="tx1"/>
              </a:solidFill>
              <a:latin typeface="+mn-lt"/>
              <a:ea typeface="+mn-lt"/>
              <a:cs typeface="+mn-lt"/>
            </a:endParaRPr>
          </a:p>
          <a:p>
            <a:pPr lvl="2">
              <a:buNone/>
            </a:pPr>
            <a:r>
              <a:rPr sz="1200" b="1" i="1">
                <a:solidFill>
                  <a:schemeClr val="tx1"/>
                </a:solidFill>
                <a:latin typeface="+mn-lt"/>
                <a:ea typeface="+mn-lt"/>
                <a:cs typeface="+mn-lt"/>
              </a:rPr>
              <a:t>Original aspiration: According to Source 2, what was the CPC's original aspiration at its founding? (Answer: to seek happiness for the Chinese people and rejuvenation for the Chinese nation)</a:t>
            </a:r>
            <a:endParaRPr sz="1200" kern="1200">
              <a:solidFill>
                <a:schemeClr val="tx1"/>
              </a:solidFill>
              <a:latin typeface="+mn-lt"/>
              <a:ea typeface="+mn-lt"/>
              <a:cs typeface="+mn-lt"/>
            </a:endParaRPr>
          </a:p>
          <a:p>
            <a:pPr lvl="2">
              <a:buNone/>
            </a:pPr>
            <a:r>
              <a:rPr sz="1200" b="1" i="1">
                <a:solidFill>
                  <a:schemeClr val="tx1"/>
                </a:solidFill>
                <a:latin typeface="+mn-lt"/>
                <a:ea typeface="+mn-lt"/>
                <a:cs typeface="+mn-lt"/>
              </a:rPr>
              <a:t>Comparison: What do the two sources, written nearly a century apart, have in common? (Answer: enduring concern for the people and the nation and a commitment to keep striving)</a:t>
            </a:r>
            <a:endParaRPr sz="1200" kern="1200">
              <a:solidFill>
                <a:schemeClr val="tx1"/>
              </a:solidFill>
              <a:latin typeface="+mn-lt"/>
              <a:ea typeface="+mn-lt"/>
              <a:cs typeface="+mn-lt"/>
            </a:endParaRPr>
          </a:p>
          <a:p>
            <a:pPr lvl="0">
              <a:buNone/>
            </a:pPr>
            <a:r>
              <a:rPr sz="1200" b="1">
                <a:solidFill>
                  <a:schemeClr val="tx1"/>
                </a:solidFill>
                <a:latin typeface="+mn-lt"/>
                <a:ea typeface="+mn-lt"/>
                <a:cs typeface="+mn-lt"/>
              </a:rPr>
              <a:t>Teacher's synthesis: Connect slides 7, 8, and 9. Explain that modern China endured a “century of humiliation,” including the Treaty of Nanjing and the invasion by the Eight-Nation Alliance. Successive efforts to save the nation—the Taiping Heavenly Kingdom, the Self-Strengthening Movement, and the Xinhai Revolution—failed to change China's backward condition. The diplomatic failure at the Paris Peace Conference then sparked the May Fourth Movement, after which advanced intellectuals such as Li Dazhao and Chen Duxiu turned to Marxism.</a:t>
            </a:r>
            <a:endParaRPr sz="1200" kern="1200">
              <a:solidFill>
                <a:schemeClr val="tx1"/>
              </a:solidFill>
              <a:latin typeface="+mn-lt"/>
              <a:ea typeface="+mn-lt"/>
              <a:cs typeface="+mn-lt"/>
            </a:endParaRPr>
          </a:p>
          <a:p>
            <a:endParaRPr sz="1200" kern="1200">
              <a:solidFill>
                <a:schemeClr val="tx1"/>
              </a:solidFill>
              <a:latin typeface="+mn-lt"/>
              <a:ea typeface="+mn-lt"/>
              <a:cs typeface="+mn-lt"/>
            </a:endParaRP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buNone/>
            </a:pPr>
            <a:r>
              <a:rPr sz="1200" b="1">
                <a:solidFill>
                  <a:schemeClr val="tx1"/>
                </a:solidFill>
                <a:latin typeface="+mn-lt"/>
                <a:ea typeface="+mn-lt"/>
                <a:cs typeface="+mn-lt"/>
              </a:rPr>
              <a:t>Student activity (group discussion):</a:t>
            </a:r>
            <a:endParaRPr sz="1200" kern="1200">
              <a:solidFill>
                <a:schemeClr val="tx1"/>
              </a:solidFill>
              <a:latin typeface="+mn-lt"/>
              <a:ea typeface="+mn-lt"/>
              <a:cs typeface="+mn-lt"/>
            </a:endParaRPr>
          </a:p>
          <a:p>
            <a:pPr lvl="1">
              <a:buNone/>
            </a:pPr>
            <a:r>
              <a:rPr sz="1200" b="1">
                <a:solidFill>
                  <a:schemeClr val="tx1"/>
                </a:solidFill>
                <a:latin typeface="+mn-lt"/>
                <a:ea typeface="+mn-lt"/>
                <a:cs typeface="+mn-lt"/>
              </a:rPr>
              <a:t>Guide students in reading 【Source 1】 (an excerpt from the 1922 Manifesto of the Second CPC National Congress) and 【Source 2】 (an excerpt from the 2017 report to the 19th CPC National Congress).</a:t>
            </a:r>
            <a:endParaRPr sz="1200" kern="1200">
              <a:solidFill>
                <a:schemeClr val="tx1"/>
              </a:solidFill>
              <a:latin typeface="+mn-lt"/>
              <a:ea typeface="+mn-lt"/>
              <a:cs typeface="+mn-lt"/>
            </a:endParaRPr>
          </a:p>
          <a:p>
            <a:pPr lvl="1">
              <a:buNone/>
            </a:pPr>
            <a:r>
              <a:rPr sz="1200" b="1">
                <a:solidFill>
                  <a:schemeClr val="tx1"/>
                </a:solidFill>
                <a:latin typeface="+mn-lt"/>
                <a:ea typeface="+mn-lt"/>
                <a:cs typeface="+mn-lt"/>
              </a:rPr>
              <a:t>Group discussion questions:</a:t>
            </a:r>
            <a:endParaRPr sz="1200" kern="1200">
              <a:solidFill>
                <a:schemeClr val="tx1"/>
              </a:solidFill>
              <a:latin typeface="+mn-lt"/>
              <a:ea typeface="+mn-lt"/>
              <a:cs typeface="+mn-lt"/>
            </a:endParaRPr>
          </a:p>
          <a:p>
            <a:pPr lvl="2">
              <a:buNone/>
            </a:pPr>
            <a:r>
              <a:rPr sz="1200" b="1" i="1">
                <a:solidFill>
                  <a:schemeClr val="tx1"/>
                </a:solidFill>
                <a:latin typeface="+mn-lt"/>
                <a:ea typeface="+mn-lt"/>
                <a:cs typeface="+mn-lt"/>
              </a:rPr>
              <a:t>Context: What difficulties facing China are reflected in Source 1? (Answer: invasion by foreign powers and political turmoil)</a:t>
            </a:r>
            <a:endParaRPr sz="1200" kern="1200">
              <a:solidFill>
                <a:schemeClr val="tx1"/>
              </a:solidFill>
              <a:latin typeface="+mn-lt"/>
              <a:ea typeface="+mn-lt"/>
              <a:cs typeface="+mn-lt"/>
            </a:endParaRPr>
          </a:p>
          <a:p>
            <a:pPr lvl="2">
              <a:buNone/>
            </a:pPr>
            <a:r>
              <a:rPr sz="1200" b="1" i="1">
                <a:solidFill>
                  <a:schemeClr val="tx1"/>
                </a:solidFill>
                <a:latin typeface="+mn-lt"/>
                <a:ea typeface="+mn-lt"/>
                <a:cs typeface="+mn-lt"/>
              </a:rPr>
              <a:t>Original aspiration: According to Source 2, what was the CPC's original aspiration at its founding? (Answer: to seek happiness for the Chinese people and rejuvenation for the Chinese nation)</a:t>
            </a:r>
            <a:endParaRPr sz="1200" kern="1200">
              <a:solidFill>
                <a:schemeClr val="tx1"/>
              </a:solidFill>
              <a:latin typeface="+mn-lt"/>
              <a:ea typeface="+mn-lt"/>
              <a:cs typeface="+mn-lt"/>
            </a:endParaRPr>
          </a:p>
          <a:p>
            <a:pPr lvl="2">
              <a:buNone/>
            </a:pPr>
            <a:r>
              <a:rPr sz="1200" b="1" i="1">
                <a:solidFill>
                  <a:schemeClr val="tx1"/>
                </a:solidFill>
                <a:latin typeface="+mn-lt"/>
                <a:ea typeface="+mn-lt"/>
                <a:cs typeface="+mn-lt"/>
              </a:rPr>
              <a:t>Comparison: What do the two sources, written nearly a century apart, have in common? (Answer: enduring concern for the people and the nation and a commitment to keep striving)</a:t>
            </a:r>
            <a:endParaRPr sz="1200" kern="1200">
              <a:solidFill>
                <a:schemeClr val="tx1"/>
              </a:solidFill>
              <a:latin typeface="+mn-lt"/>
              <a:ea typeface="+mn-lt"/>
              <a:cs typeface="+mn-lt"/>
            </a:endParaRPr>
          </a:p>
          <a:p>
            <a:pPr lvl="0">
              <a:buNone/>
            </a:pPr>
            <a:r>
              <a:rPr sz="1200" b="1">
                <a:solidFill>
                  <a:schemeClr val="tx1"/>
                </a:solidFill>
                <a:latin typeface="+mn-lt"/>
                <a:ea typeface="+mn-lt"/>
                <a:cs typeface="+mn-lt"/>
              </a:rPr>
              <a:t>Teacher's synthesis: Connect slides 7, 8, and 9. Explain that modern China endured a “century of humiliation,” including the Treaty of Nanjing and the invasion by the Eight-Nation Alliance. Successive efforts to save the nation—the Taiping Heavenly Kingdom, the Self-Strengthening Movement, and the Xinhai Revolution—failed to change China's backward condition. The diplomatic failure at the Paris Peace Conference then sparked the May Fourth Movement, after which advanced intellectuals such as Li Dazhao and Chen Duxiu turned to Marxism.</a:t>
            </a:r>
            <a:endParaRPr sz="1200" kern="1200">
              <a:solidFill>
                <a:schemeClr val="tx1"/>
              </a:solidFill>
              <a:latin typeface="+mn-lt"/>
              <a:ea typeface="+mn-lt"/>
              <a:cs typeface="+mn-lt"/>
            </a:endParaRPr>
          </a:p>
          <a:p>
            <a:endParaRPr sz="1200" kern="1200">
              <a:solidFill>
                <a:schemeClr val="tx1"/>
              </a:solidFill>
              <a:latin typeface="+mn-lt"/>
              <a:ea typeface="+mn-lt"/>
              <a:cs typeface="+mn-lt"/>
            </a:endParaRP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标题幻灯片" type="title">
  <p:cSld name="TITLE">
    <p:spTree>
      <p:nvGrpSpPr>
        <p:cNvPr id="1" name=""/>
        <p:cNvGrpSpPr/>
        <p:nvPr/>
      </p:nvGrpSpPr>
      <p:grpSpPr>
        <a:xfrm>
          <a:off x="0" y="0"/>
          <a:ext cx="0" cy="0"/>
          <a:chOff x="0" y="0"/>
          <a:chExt cx="0" cy="0"/>
        </a:xfrm>
      </p:grpSpPr>
      <p:sp>
        <p:nvSpPr>
          <p:cNvPr id="12" name="Shape 30"/>
          <p:cNvSpPr>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ormAutofit/>
          </a:bodyPr>
          <a:lstStyle>
            <a:lvl1pPr algn="ctr">
              <a:lnSpc>
                <a:spcPct val="90000"/>
              </a:lnSpc>
              <a:spcBef>
                <a:spcPts val="0"/>
              </a:spcBef>
              <a:spcAft>
                <a:spcPts val="0"/>
              </a:spcAft>
              <a:buClr>
                <a:schemeClr val="dk1"/>
              </a:buClr>
              <a:buSzPts val="4500"/>
              <a:buFont typeface="Arial" panose="020B0604020202090204"/>
              <a:buNone/>
              <a:defRPr sz="4500"/>
            </a:lvl1pPr>
            <a:lvl2pPr>
              <a:spcBef>
                <a:spcPts val="0"/>
              </a:spcBef>
              <a:spcAft>
                <a:spcPts val="0"/>
              </a:spcAft>
              <a:buSzPts val="1100"/>
              <a:buNone/>
              <a:defRPr/>
            </a:lvl2pPr>
            <a:lvl3pPr>
              <a:spcBef>
                <a:spcPts val="0"/>
              </a:spcBef>
              <a:spcAft>
                <a:spcPts val="0"/>
              </a:spcAft>
              <a:buSzPts val="1100"/>
              <a:buNone/>
              <a:defRPr/>
            </a:lvl3pPr>
            <a:lvl4pPr>
              <a:spcBef>
                <a:spcPts val="0"/>
              </a:spcBef>
              <a:spcAft>
                <a:spcPts val="0"/>
              </a:spcAft>
              <a:buSzPts val="1100"/>
              <a:buNone/>
              <a:defRPr/>
            </a:lvl4pPr>
            <a:lvl5pPr>
              <a:spcBef>
                <a:spcPts val="0"/>
              </a:spcBef>
              <a:spcAft>
                <a:spcPts val="0"/>
              </a:spcAft>
              <a:buSzPts val="1100"/>
              <a:buNone/>
              <a:defRPr/>
            </a:lvl5pPr>
            <a:lvl6pPr>
              <a:spcBef>
                <a:spcPts val="0"/>
              </a:spcBef>
              <a:spcAft>
                <a:spcPts val="0"/>
              </a:spcAft>
              <a:buSzPts val="1100"/>
              <a:buNone/>
              <a:defRPr/>
            </a:lvl6pPr>
            <a:lvl7pPr>
              <a:spcBef>
                <a:spcPts val="0"/>
              </a:spcBef>
              <a:spcAft>
                <a:spcPts val="0"/>
              </a:spcAft>
              <a:buSzPts val="1100"/>
              <a:buNone/>
              <a:defRPr/>
            </a:lvl7pPr>
            <a:lvl8pPr>
              <a:spcBef>
                <a:spcPts val="0"/>
              </a:spcBef>
              <a:spcAft>
                <a:spcPts val="0"/>
              </a:spcAft>
              <a:buSzPts val="1100"/>
              <a:buNone/>
              <a:defRPr/>
            </a:lvl8pPr>
            <a:lvl9pPr>
              <a:spcBef>
                <a:spcPts val="0"/>
              </a:spcBef>
              <a:spcAft>
                <a:spcPts val="0"/>
              </a:spcAft>
              <a:buSzPts val="1100"/>
              <a:buNone/>
              <a:defRPr/>
            </a:lvl9pPr>
          </a:lstStyle>
          <a:p>
            <a:endParaRPr/>
          </a:p>
        </p:txBody>
      </p:sp>
      <p:sp>
        <p:nvSpPr>
          <p:cNvPr id="13" name="Shape 31"/>
          <p:cNvSpPr>
            <a:spLocks noGrp="1"/>
          </p:cNvSpPr>
          <p:nvPr>
            <p:ph type="subTitle" idx="1"/>
          </p:nvPr>
        </p:nvSpPr>
        <p:spPr>
          <a:xfrm>
            <a:off x="1143000" y="2701528"/>
            <a:ext cx="6858000" cy="1241821"/>
          </a:xfrm>
          <a:prstGeom prst="rect">
            <a:avLst/>
          </a:prstGeom>
          <a:noFill/>
          <a:ln>
            <a:noFill/>
          </a:ln>
        </p:spPr>
        <p:txBody>
          <a:bodyPr spcFirstLastPara="1" wrap="square" lIns="68575" tIns="34275" rIns="68575" bIns="34275" anchor="t">
            <a:normAutofit/>
          </a:bodyPr>
          <a:lstStyle>
            <a:lvl1pPr algn="ctr">
              <a:lnSpc>
                <a:spcPct val="90000"/>
              </a:lnSpc>
              <a:spcBef>
                <a:spcPts val="800"/>
              </a:spcBef>
              <a:spcAft>
                <a:spcPts val="0"/>
              </a:spcAft>
              <a:buClr>
                <a:schemeClr val="dk1"/>
              </a:buClr>
              <a:buSzPts val="1800"/>
              <a:buNone/>
              <a:defRPr sz="1800"/>
            </a:lvl1pPr>
            <a:lvl2pPr algn="ctr">
              <a:lnSpc>
                <a:spcPct val="90000"/>
              </a:lnSpc>
              <a:spcBef>
                <a:spcPts val="400"/>
              </a:spcBef>
              <a:spcAft>
                <a:spcPts val="0"/>
              </a:spcAft>
              <a:buClr>
                <a:schemeClr val="dk1"/>
              </a:buClr>
              <a:buSzPts val="1500"/>
              <a:buNone/>
              <a:defRPr sz="1500"/>
            </a:lvl2pPr>
            <a:lvl3pPr algn="ctr">
              <a:lnSpc>
                <a:spcPct val="90000"/>
              </a:lnSpc>
              <a:spcBef>
                <a:spcPts val="400"/>
              </a:spcBef>
              <a:spcAft>
                <a:spcPts val="0"/>
              </a:spcAft>
              <a:buClr>
                <a:schemeClr val="dk1"/>
              </a:buClr>
              <a:buSzPts val="1400"/>
              <a:buNone/>
              <a:defRPr sz="1400"/>
            </a:lvl3pPr>
            <a:lvl4pPr algn="ctr">
              <a:lnSpc>
                <a:spcPct val="90000"/>
              </a:lnSpc>
              <a:spcBef>
                <a:spcPts val="400"/>
              </a:spcBef>
              <a:spcAft>
                <a:spcPts val="0"/>
              </a:spcAft>
              <a:buClr>
                <a:schemeClr val="dk1"/>
              </a:buClr>
              <a:buSzPts val="1200"/>
              <a:buNone/>
              <a:defRPr sz="1200"/>
            </a:lvl4pPr>
            <a:lvl5pPr algn="ctr">
              <a:lnSpc>
                <a:spcPct val="90000"/>
              </a:lnSpc>
              <a:spcBef>
                <a:spcPts val="400"/>
              </a:spcBef>
              <a:spcAft>
                <a:spcPts val="0"/>
              </a:spcAft>
              <a:buClr>
                <a:schemeClr val="dk1"/>
              </a:buClr>
              <a:buSzPts val="1200"/>
              <a:buNone/>
              <a:defRPr sz="1200"/>
            </a:lvl5pPr>
            <a:lvl6pPr algn="ctr">
              <a:lnSpc>
                <a:spcPct val="90000"/>
              </a:lnSpc>
              <a:spcBef>
                <a:spcPts val="400"/>
              </a:spcBef>
              <a:spcAft>
                <a:spcPts val="0"/>
              </a:spcAft>
              <a:buClr>
                <a:schemeClr val="dk1"/>
              </a:buClr>
              <a:buSzPts val="1200"/>
              <a:buNone/>
              <a:defRPr sz="1200"/>
            </a:lvl6pPr>
            <a:lvl7pPr algn="ctr">
              <a:lnSpc>
                <a:spcPct val="90000"/>
              </a:lnSpc>
              <a:spcBef>
                <a:spcPts val="400"/>
              </a:spcBef>
              <a:spcAft>
                <a:spcPts val="0"/>
              </a:spcAft>
              <a:buClr>
                <a:schemeClr val="dk1"/>
              </a:buClr>
              <a:buSzPts val="1200"/>
              <a:buNone/>
              <a:defRPr sz="1200"/>
            </a:lvl7pPr>
            <a:lvl8pPr algn="ctr">
              <a:lnSpc>
                <a:spcPct val="90000"/>
              </a:lnSpc>
              <a:spcBef>
                <a:spcPts val="400"/>
              </a:spcBef>
              <a:spcAft>
                <a:spcPts val="0"/>
              </a:spcAft>
              <a:buClr>
                <a:schemeClr val="dk1"/>
              </a:buClr>
              <a:buSzPts val="1200"/>
              <a:buNone/>
              <a:defRPr sz="1200"/>
            </a:lvl8pPr>
            <a:lvl9pPr algn="ctr">
              <a:lnSpc>
                <a:spcPct val="90000"/>
              </a:lnSpc>
              <a:spcBef>
                <a:spcPts val="400"/>
              </a:spcBef>
              <a:spcAft>
                <a:spcPts val="0"/>
              </a:spcAft>
              <a:buClr>
                <a:schemeClr val="dk1"/>
              </a:buClr>
              <a:buSzPts val="1200"/>
              <a:buNone/>
              <a:defRPr sz="1200"/>
            </a:lvl9pPr>
          </a:lstStyle>
          <a:p>
            <a:endParaRPr/>
          </a:p>
        </p:txBody>
      </p:sp>
      <p:sp>
        <p:nvSpPr>
          <p:cNvPr id="14" name="Shape 32"/>
          <p:cNvSpPr>
            <a:spLocks noGrp="1"/>
          </p:cNvSpPr>
          <p:nvPr>
            <p:ph type="dt" idx="10"/>
          </p:nvPr>
        </p:nvSpPr>
        <p:spPr>
          <a:xfrm>
            <a:off x="628650" y="4767263"/>
            <a:ext cx="2057400" cy="273844"/>
          </a:xfrm>
          <a:prstGeom prst="rect">
            <a:avLst/>
          </a:prstGeom>
          <a:noFill/>
          <a:ln>
            <a:noFill/>
          </a:ln>
        </p:spPr>
        <p:txBody>
          <a:bodyPr spcFirstLastPara="1" wrap="square" lIns="68575" tIns="34275" rIns="68575" bIns="34275" anchor="ctr">
            <a:noAutofit/>
          </a:bodyPr>
          <a:lstStyle>
            <a:lvl1pPr algn="l">
              <a:spcBef>
                <a:spcPts val="0"/>
              </a:spcBef>
              <a:spcAft>
                <a:spcPts val="0"/>
              </a:spcAft>
              <a:buSzPts val="1100"/>
              <a:buNone/>
              <a:defRPr/>
            </a:lvl1pPr>
            <a:lvl2pPr algn="l">
              <a:spcBef>
                <a:spcPts val="0"/>
              </a:spcBef>
              <a:spcAft>
                <a:spcPts val="0"/>
              </a:spcAft>
              <a:buSzPts val="1100"/>
              <a:buNone/>
              <a:defRPr/>
            </a:lvl2pPr>
            <a:lvl3pPr algn="l">
              <a:spcBef>
                <a:spcPts val="0"/>
              </a:spcBef>
              <a:spcAft>
                <a:spcPts val="0"/>
              </a:spcAft>
              <a:buSzPts val="1100"/>
              <a:buNone/>
              <a:defRPr/>
            </a:lvl3pPr>
            <a:lvl4pPr algn="l">
              <a:spcBef>
                <a:spcPts val="0"/>
              </a:spcBef>
              <a:spcAft>
                <a:spcPts val="0"/>
              </a:spcAft>
              <a:buSzPts val="1100"/>
              <a:buNone/>
              <a:defRPr/>
            </a:lvl4pPr>
            <a:lvl5pPr algn="l">
              <a:spcBef>
                <a:spcPts val="0"/>
              </a:spcBef>
              <a:spcAft>
                <a:spcPts val="0"/>
              </a:spcAft>
              <a:buSzPts val="1100"/>
              <a:buNone/>
              <a:defRPr/>
            </a:lvl5pPr>
            <a:lvl6pPr algn="l">
              <a:spcBef>
                <a:spcPts val="0"/>
              </a:spcBef>
              <a:spcAft>
                <a:spcPts val="0"/>
              </a:spcAft>
              <a:buSzPts val="1100"/>
              <a:buNone/>
              <a:defRPr/>
            </a:lvl6pPr>
            <a:lvl7pPr algn="l">
              <a:spcBef>
                <a:spcPts val="0"/>
              </a:spcBef>
              <a:spcAft>
                <a:spcPts val="0"/>
              </a:spcAft>
              <a:buSzPts val="1100"/>
              <a:buNone/>
              <a:defRPr/>
            </a:lvl7pPr>
            <a:lvl8pPr algn="l">
              <a:spcBef>
                <a:spcPts val="0"/>
              </a:spcBef>
              <a:spcAft>
                <a:spcPts val="0"/>
              </a:spcAft>
              <a:buSzPts val="1100"/>
              <a:buNone/>
              <a:defRPr/>
            </a:lvl8pPr>
            <a:lvl9pPr algn="l">
              <a:spcBef>
                <a:spcPts val="0"/>
              </a:spcBef>
              <a:spcAft>
                <a:spcPts val="0"/>
              </a:spcAft>
              <a:buSzPts val="1100"/>
              <a:buNone/>
              <a:defRPr/>
            </a:lvl9pPr>
          </a:lstStyle>
          <a:p>
            <a:endParaRPr/>
          </a:p>
        </p:txBody>
      </p:sp>
      <p:sp>
        <p:nvSpPr>
          <p:cNvPr id="15" name="Shape 33"/>
          <p:cNvSpPr>
            <a:spLocks noGrp="1"/>
          </p:cNvSpPr>
          <p:nvPr>
            <p:ph type="ftr" idx="11"/>
          </p:nvPr>
        </p:nvSpPr>
        <p:spPr>
          <a:xfrm>
            <a:off x="3028950" y="4767263"/>
            <a:ext cx="3086100" cy="273844"/>
          </a:xfrm>
          <a:prstGeom prst="rect">
            <a:avLst/>
          </a:prstGeom>
          <a:noFill/>
          <a:ln>
            <a:noFill/>
          </a:ln>
        </p:spPr>
        <p:txBody>
          <a:bodyPr spcFirstLastPara="1" wrap="square" lIns="68575" tIns="34275" rIns="68575" bIns="34275" anchor="ctr">
            <a:noAutofit/>
          </a:bodyPr>
          <a:lstStyle>
            <a:lvl1pPr algn="ctr">
              <a:spcBef>
                <a:spcPts val="0"/>
              </a:spcBef>
              <a:spcAft>
                <a:spcPts val="0"/>
              </a:spcAft>
              <a:buSzPts val="1100"/>
              <a:buNone/>
              <a:defRPr/>
            </a:lvl1pPr>
            <a:lvl2pPr algn="l">
              <a:spcBef>
                <a:spcPts val="0"/>
              </a:spcBef>
              <a:spcAft>
                <a:spcPts val="0"/>
              </a:spcAft>
              <a:buSzPts val="1100"/>
              <a:buNone/>
              <a:defRPr/>
            </a:lvl2pPr>
            <a:lvl3pPr algn="l">
              <a:spcBef>
                <a:spcPts val="0"/>
              </a:spcBef>
              <a:spcAft>
                <a:spcPts val="0"/>
              </a:spcAft>
              <a:buSzPts val="1100"/>
              <a:buNone/>
              <a:defRPr/>
            </a:lvl3pPr>
            <a:lvl4pPr algn="l">
              <a:spcBef>
                <a:spcPts val="0"/>
              </a:spcBef>
              <a:spcAft>
                <a:spcPts val="0"/>
              </a:spcAft>
              <a:buSzPts val="1100"/>
              <a:buNone/>
              <a:defRPr/>
            </a:lvl4pPr>
            <a:lvl5pPr algn="l">
              <a:spcBef>
                <a:spcPts val="0"/>
              </a:spcBef>
              <a:spcAft>
                <a:spcPts val="0"/>
              </a:spcAft>
              <a:buSzPts val="1100"/>
              <a:buNone/>
              <a:defRPr/>
            </a:lvl5pPr>
            <a:lvl6pPr algn="l">
              <a:spcBef>
                <a:spcPts val="0"/>
              </a:spcBef>
              <a:spcAft>
                <a:spcPts val="0"/>
              </a:spcAft>
              <a:buSzPts val="1100"/>
              <a:buNone/>
              <a:defRPr/>
            </a:lvl6pPr>
            <a:lvl7pPr algn="l">
              <a:spcBef>
                <a:spcPts val="0"/>
              </a:spcBef>
              <a:spcAft>
                <a:spcPts val="0"/>
              </a:spcAft>
              <a:buSzPts val="1100"/>
              <a:buNone/>
              <a:defRPr/>
            </a:lvl7pPr>
            <a:lvl8pPr algn="l">
              <a:spcBef>
                <a:spcPts val="0"/>
              </a:spcBef>
              <a:spcAft>
                <a:spcPts val="0"/>
              </a:spcAft>
              <a:buSzPts val="1100"/>
              <a:buNone/>
              <a:defRPr/>
            </a:lvl8pPr>
            <a:lvl9pPr algn="l">
              <a:spcBef>
                <a:spcPts val="0"/>
              </a:spcBef>
              <a:spcAft>
                <a:spcPts val="0"/>
              </a:spcAft>
              <a:buSzPts val="1100"/>
              <a:buNone/>
              <a:defRPr/>
            </a:lvl9pPr>
          </a:lstStyle>
          <a:p>
            <a:endParaRPr/>
          </a:p>
        </p:txBody>
      </p:sp>
      <p:sp>
        <p:nvSpPr>
          <p:cNvPr id="16" name="Shape 34"/>
          <p:cNvSpPr>
            <a:spLocks noGrp="1"/>
          </p:cNvSpPr>
          <p:nvPr>
            <p:ph type="sldNum" idx="12"/>
          </p:nvPr>
        </p:nvSpPr>
        <p:spPr>
          <a:xfrm>
            <a:off x="6457950" y="4767263"/>
            <a:ext cx="2057400" cy="273844"/>
          </a:xfrm>
          <a:prstGeom prst="rect">
            <a:avLst/>
          </a:prstGeom>
          <a:noFill/>
          <a:ln>
            <a:noFill/>
          </a:ln>
        </p:spPr>
        <p:txBody>
          <a:bodyPr spcFirstLastPara="1" wrap="square" lIns="68575" tIns="34275" rIns="68575" bIns="34275" anchor="ctr">
            <a:noAutofit/>
          </a:bodyPr>
          <a:lstStyle>
            <a:lvl1pPr marL="0" indent="0" algn="r">
              <a:spcBef>
                <a:spcPts val="0"/>
              </a:spcBef>
              <a:buNone/>
              <a:defRPr/>
            </a:lvl1pPr>
            <a:lvl2pPr marL="0" indent="0" algn="r">
              <a:spcBef>
                <a:spcPts val="0"/>
              </a:spcBef>
              <a:buNone/>
              <a:defRPr/>
            </a:lvl2pPr>
            <a:lvl3pPr marL="0" indent="0" algn="r">
              <a:spcBef>
                <a:spcPts val="0"/>
              </a:spcBef>
              <a:buNone/>
              <a:defRPr/>
            </a:lvl3pPr>
            <a:lvl4pPr marL="0" indent="0" algn="r">
              <a:spcBef>
                <a:spcPts val="0"/>
              </a:spcBef>
              <a:buNone/>
              <a:defRPr/>
            </a:lvl4pPr>
            <a:lvl5pPr marL="0" indent="0" algn="r">
              <a:spcBef>
                <a:spcPts val="0"/>
              </a:spcBef>
              <a:buNone/>
              <a:defRPr/>
            </a:lvl5pPr>
            <a:lvl6pPr marL="0" indent="0" algn="r">
              <a:spcBef>
                <a:spcPts val="0"/>
              </a:spcBef>
              <a:buNone/>
              <a:defRPr/>
            </a:lvl6pPr>
            <a:lvl7pPr marL="0" indent="0" algn="r">
              <a:spcBef>
                <a:spcPts val="0"/>
              </a:spcBef>
              <a:buNone/>
              <a:defRPr/>
            </a:lvl7pPr>
            <a:lvl8pPr marL="0" indent="0" algn="r">
              <a:spcBef>
                <a:spcPts val="0"/>
              </a:spcBef>
              <a:buNone/>
              <a:defRPr/>
            </a:lvl8pPr>
            <a:lvl9pPr marL="0" indent="0" algn="r">
              <a:spcBef>
                <a:spcPts val="0"/>
              </a:spcBef>
              <a:buNone/>
              <a:defRPr/>
            </a:lvl9pPr>
          </a:lstStyle>
          <a:p>
            <a:pPr marL="0" lvl="0" indent="0" algn="r">
              <a:spcBef>
                <a:spcPts val="0"/>
              </a:spcBef>
              <a:spcAft>
                <a:spcPts val="0"/>
              </a:spcAft>
              <a:buNone/>
            </a:pPr>
            <a:fld id="{00000000-1234-1234-1234-123412341234}" type="slidenum">
              <a:rPr/>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竖排标题与文本" type="vertTitleAndTx">
  <p:cSld name="VERTICAL_TITLE_AND_VERTICAL_TEXT">
    <p:spTree>
      <p:nvGrpSpPr>
        <p:cNvPr id="1" name=""/>
        <p:cNvGrpSpPr/>
        <p:nvPr/>
      </p:nvGrpSpPr>
      <p:grpSpPr>
        <a:xfrm>
          <a:off x="0" y="0"/>
          <a:ext cx="0" cy="0"/>
          <a:chOff x="0" y="0"/>
          <a:chExt cx="0" cy="0"/>
        </a:xfrm>
      </p:grpSpPr>
      <p:sp>
        <p:nvSpPr>
          <p:cNvPr id="75" name="Shape 15"/>
          <p:cNvSpPr>
            <a:spLocks noGrp="1"/>
          </p:cNvSpPr>
          <p:nvPr>
            <p:ph type="title"/>
          </p:nvPr>
        </p:nvSpPr>
        <p:spPr>
          <a:xfrm rot="5400000">
            <a:off x="5350073" y="1467445"/>
            <a:ext cx="4358879" cy="1971675"/>
          </a:xfrm>
          <a:prstGeom prst="rect">
            <a:avLst/>
          </a:prstGeom>
          <a:noFill/>
          <a:ln>
            <a:noFill/>
          </a:ln>
        </p:spPr>
        <p:txBody>
          <a:bodyPr spcFirstLastPara="1" wrap="square" lIns="68575" tIns="34275" rIns="68575" bIns="34275" anchor="ctr">
            <a:normAutofit/>
          </a:bodyPr>
          <a:lstStyle>
            <a:lvl1pPr algn="l">
              <a:lnSpc>
                <a:spcPct val="90000"/>
              </a:lnSpc>
              <a:spcBef>
                <a:spcPts val="0"/>
              </a:spcBef>
              <a:spcAft>
                <a:spcPts val="0"/>
              </a:spcAft>
              <a:buClr>
                <a:schemeClr val="dk1"/>
              </a:buClr>
              <a:buSzPts val="1400"/>
              <a:buNone/>
              <a:defRPr/>
            </a:lvl1pPr>
            <a:lvl2pPr>
              <a:spcBef>
                <a:spcPts val="0"/>
              </a:spcBef>
              <a:spcAft>
                <a:spcPts val="0"/>
              </a:spcAft>
              <a:buSzPts val="1100"/>
              <a:buNone/>
              <a:defRPr/>
            </a:lvl2pPr>
            <a:lvl3pPr>
              <a:spcBef>
                <a:spcPts val="0"/>
              </a:spcBef>
              <a:spcAft>
                <a:spcPts val="0"/>
              </a:spcAft>
              <a:buSzPts val="1100"/>
              <a:buNone/>
              <a:defRPr/>
            </a:lvl3pPr>
            <a:lvl4pPr>
              <a:spcBef>
                <a:spcPts val="0"/>
              </a:spcBef>
              <a:spcAft>
                <a:spcPts val="0"/>
              </a:spcAft>
              <a:buSzPts val="1100"/>
              <a:buNone/>
              <a:defRPr/>
            </a:lvl4pPr>
            <a:lvl5pPr>
              <a:spcBef>
                <a:spcPts val="0"/>
              </a:spcBef>
              <a:spcAft>
                <a:spcPts val="0"/>
              </a:spcAft>
              <a:buSzPts val="1100"/>
              <a:buNone/>
              <a:defRPr/>
            </a:lvl5pPr>
            <a:lvl6pPr>
              <a:spcBef>
                <a:spcPts val="0"/>
              </a:spcBef>
              <a:spcAft>
                <a:spcPts val="0"/>
              </a:spcAft>
              <a:buSzPts val="1100"/>
              <a:buNone/>
              <a:defRPr/>
            </a:lvl6pPr>
            <a:lvl7pPr>
              <a:spcBef>
                <a:spcPts val="0"/>
              </a:spcBef>
              <a:spcAft>
                <a:spcPts val="0"/>
              </a:spcAft>
              <a:buSzPts val="1100"/>
              <a:buNone/>
              <a:defRPr/>
            </a:lvl7pPr>
            <a:lvl8pPr>
              <a:spcBef>
                <a:spcPts val="0"/>
              </a:spcBef>
              <a:spcAft>
                <a:spcPts val="0"/>
              </a:spcAft>
              <a:buSzPts val="1100"/>
              <a:buNone/>
              <a:defRPr/>
            </a:lvl8pPr>
            <a:lvl9pPr>
              <a:spcBef>
                <a:spcPts val="0"/>
              </a:spcBef>
              <a:spcAft>
                <a:spcPts val="0"/>
              </a:spcAft>
              <a:buSzPts val="1100"/>
              <a:buNone/>
              <a:defRPr/>
            </a:lvl9pPr>
          </a:lstStyle>
          <a:p>
            <a:endParaRPr/>
          </a:p>
        </p:txBody>
      </p:sp>
      <p:sp>
        <p:nvSpPr>
          <p:cNvPr id="76" name="Shape 16"/>
          <p:cNvSpPr>
            <a:spLocks noGrp="1"/>
          </p:cNvSpPr>
          <p:nvPr>
            <p:ph type="body" idx="1"/>
          </p:nvPr>
        </p:nvSpPr>
        <p:spPr>
          <a:xfrm rot="5400000">
            <a:off x="1349573" y="-447080"/>
            <a:ext cx="4358879" cy="5800725"/>
          </a:xfrm>
          <a:prstGeom prst="rect">
            <a:avLst/>
          </a:prstGeom>
          <a:noFill/>
          <a:ln>
            <a:noFill/>
          </a:ln>
        </p:spPr>
        <p:txBody>
          <a:bodyPr spcFirstLastPara="1" wrap="square" lIns="68575" tIns="34275" rIns="68575" bIns="34275" anchor="t">
            <a:normAutofit/>
          </a:bodyPr>
          <a:lstStyle>
            <a:lvl1pPr marL="457200" indent="-317500" algn="l">
              <a:lnSpc>
                <a:spcPct val="90000"/>
              </a:lnSpc>
              <a:spcBef>
                <a:spcPts val="800"/>
              </a:spcBef>
              <a:spcAft>
                <a:spcPts val="0"/>
              </a:spcAft>
              <a:buClr>
                <a:schemeClr val="dk1"/>
              </a:buClr>
              <a:buSzPts val="1400"/>
              <a:buChar char="•"/>
              <a:defRPr/>
            </a:lvl1pPr>
            <a:lvl2pPr marL="914400" indent="-317500" algn="l">
              <a:lnSpc>
                <a:spcPct val="90000"/>
              </a:lnSpc>
              <a:spcBef>
                <a:spcPts val="400"/>
              </a:spcBef>
              <a:spcAft>
                <a:spcPts val="0"/>
              </a:spcAft>
              <a:buClr>
                <a:schemeClr val="dk1"/>
              </a:buClr>
              <a:buSzPts val="1400"/>
              <a:buChar char="•"/>
              <a:defRPr/>
            </a:lvl2pPr>
            <a:lvl3pPr marL="1371600" indent="-317500" algn="l">
              <a:lnSpc>
                <a:spcPct val="90000"/>
              </a:lnSpc>
              <a:spcBef>
                <a:spcPts val="400"/>
              </a:spcBef>
              <a:spcAft>
                <a:spcPts val="0"/>
              </a:spcAft>
              <a:buClr>
                <a:schemeClr val="dk1"/>
              </a:buClr>
              <a:buSzPts val="1400"/>
              <a:buChar char="•"/>
              <a:defRPr/>
            </a:lvl3pPr>
            <a:lvl4pPr marL="1828800" indent="-317500" algn="l">
              <a:lnSpc>
                <a:spcPct val="90000"/>
              </a:lnSpc>
              <a:spcBef>
                <a:spcPts val="400"/>
              </a:spcBef>
              <a:spcAft>
                <a:spcPts val="0"/>
              </a:spcAft>
              <a:buClr>
                <a:schemeClr val="dk1"/>
              </a:buClr>
              <a:buSzPts val="1400"/>
              <a:buChar char="•"/>
              <a:defRPr/>
            </a:lvl4pPr>
            <a:lvl5pPr marL="2286000" indent="-317500" algn="l">
              <a:lnSpc>
                <a:spcPct val="90000"/>
              </a:lnSpc>
              <a:spcBef>
                <a:spcPts val="400"/>
              </a:spcBef>
              <a:spcAft>
                <a:spcPts val="0"/>
              </a:spcAft>
              <a:buClr>
                <a:schemeClr val="dk1"/>
              </a:buClr>
              <a:buSzPts val="1400"/>
              <a:buChar char="•"/>
              <a:defRPr/>
            </a:lvl5pPr>
            <a:lvl6pPr marL="2743200" indent="-317500" algn="l">
              <a:lnSpc>
                <a:spcPct val="90000"/>
              </a:lnSpc>
              <a:spcBef>
                <a:spcPts val="400"/>
              </a:spcBef>
              <a:spcAft>
                <a:spcPts val="0"/>
              </a:spcAft>
              <a:buClr>
                <a:schemeClr val="dk1"/>
              </a:buClr>
              <a:buSzPts val="1400"/>
              <a:buChar char="•"/>
              <a:defRPr/>
            </a:lvl6pPr>
            <a:lvl7pPr marL="3200400" indent="-317500" algn="l">
              <a:lnSpc>
                <a:spcPct val="90000"/>
              </a:lnSpc>
              <a:spcBef>
                <a:spcPts val="400"/>
              </a:spcBef>
              <a:spcAft>
                <a:spcPts val="0"/>
              </a:spcAft>
              <a:buClr>
                <a:schemeClr val="dk1"/>
              </a:buClr>
              <a:buSzPts val="1400"/>
              <a:buChar char="•"/>
              <a:defRPr/>
            </a:lvl7pPr>
            <a:lvl8pPr marL="3657600" indent="-317500" algn="l">
              <a:lnSpc>
                <a:spcPct val="90000"/>
              </a:lnSpc>
              <a:spcBef>
                <a:spcPts val="400"/>
              </a:spcBef>
              <a:spcAft>
                <a:spcPts val="0"/>
              </a:spcAft>
              <a:buClr>
                <a:schemeClr val="dk1"/>
              </a:buClr>
              <a:buSzPts val="1400"/>
              <a:buChar char="•"/>
              <a:defRPr/>
            </a:lvl8pPr>
            <a:lvl9pPr marL="4114800" indent="-317500" algn="l">
              <a:lnSpc>
                <a:spcPct val="90000"/>
              </a:lnSpc>
              <a:spcBef>
                <a:spcPts val="400"/>
              </a:spcBef>
              <a:spcAft>
                <a:spcPts val="0"/>
              </a:spcAft>
              <a:buClr>
                <a:schemeClr val="dk1"/>
              </a:buClr>
              <a:buSzPts val="1400"/>
              <a:buChar char="•"/>
              <a:defRPr/>
            </a:lvl9pPr>
          </a:lstStyle>
          <a:p>
            <a:endParaRPr/>
          </a:p>
        </p:txBody>
      </p:sp>
      <p:sp>
        <p:nvSpPr>
          <p:cNvPr id="77" name="Shape 17"/>
          <p:cNvSpPr>
            <a:spLocks noGrp="1"/>
          </p:cNvSpPr>
          <p:nvPr>
            <p:ph type="dt" idx="10"/>
          </p:nvPr>
        </p:nvSpPr>
        <p:spPr>
          <a:xfrm>
            <a:off x="628650" y="4767263"/>
            <a:ext cx="2057400" cy="273844"/>
          </a:xfrm>
          <a:prstGeom prst="rect">
            <a:avLst/>
          </a:prstGeom>
          <a:noFill/>
          <a:ln>
            <a:noFill/>
          </a:ln>
        </p:spPr>
        <p:txBody>
          <a:bodyPr spcFirstLastPara="1" wrap="square" lIns="68575" tIns="34275" rIns="68575" bIns="34275" anchor="ctr">
            <a:noAutofit/>
          </a:bodyPr>
          <a:lstStyle>
            <a:lvl1pPr algn="l">
              <a:spcBef>
                <a:spcPts val="0"/>
              </a:spcBef>
              <a:spcAft>
                <a:spcPts val="0"/>
              </a:spcAft>
              <a:buSzPts val="1100"/>
              <a:buNone/>
              <a:defRPr/>
            </a:lvl1pPr>
            <a:lvl2pPr algn="l">
              <a:spcBef>
                <a:spcPts val="0"/>
              </a:spcBef>
              <a:spcAft>
                <a:spcPts val="0"/>
              </a:spcAft>
              <a:buSzPts val="1100"/>
              <a:buNone/>
              <a:defRPr/>
            </a:lvl2pPr>
            <a:lvl3pPr algn="l">
              <a:spcBef>
                <a:spcPts val="0"/>
              </a:spcBef>
              <a:spcAft>
                <a:spcPts val="0"/>
              </a:spcAft>
              <a:buSzPts val="1100"/>
              <a:buNone/>
              <a:defRPr/>
            </a:lvl3pPr>
            <a:lvl4pPr algn="l">
              <a:spcBef>
                <a:spcPts val="0"/>
              </a:spcBef>
              <a:spcAft>
                <a:spcPts val="0"/>
              </a:spcAft>
              <a:buSzPts val="1100"/>
              <a:buNone/>
              <a:defRPr/>
            </a:lvl4pPr>
            <a:lvl5pPr algn="l">
              <a:spcBef>
                <a:spcPts val="0"/>
              </a:spcBef>
              <a:spcAft>
                <a:spcPts val="0"/>
              </a:spcAft>
              <a:buSzPts val="1100"/>
              <a:buNone/>
              <a:defRPr/>
            </a:lvl5pPr>
            <a:lvl6pPr algn="l">
              <a:spcBef>
                <a:spcPts val="0"/>
              </a:spcBef>
              <a:spcAft>
                <a:spcPts val="0"/>
              </a:spcAft>
              <a:buSzPts val="1100"/>
              <a:buNone/>
              <a:defRPr/>
            </a:lvl6pPr>
            <a:lvl7pPr algn="l">
              <a:spcBef>
                <a:spcPts val="0"/>
              </a:spcBef>
              <a:spcAft>
                <a:spcPts val="0"/>
              </a:spcAft>
              <a:buSzPts val="1100"/>
              <a:buNone/>
              <a:defRPr/>
            </a:lvl7pPr>
            <a:lvl8pPr algn="l">
              <a:spcBef>
                <a:spcPts val="0"/>
              </a:spcBef>
              <a:spcAft>
                <a:spcPts val="0"/>
              </a:spcAft>
              <a:buSzPts val="1100"/>
              <a:buNone/>
              <a:defRPr/>
            </a:lvl8pPr>
            <a:lvl9pPr algn="l">
              <a:spcBef>
                <a:spcPts val="0"/>
              </a:spcBef>
              <a:spcAft>
                <a:spcPts val="0"/>
              </a:spcAft>
              <a:buSzPts val="1100"/>
              <a:buNone/>
              <a:defRPr/>
            </a:lvl9pPr>
          </a:lstStyle>
          <a:p>
            <a:endParaRPr/>
          </a:p>
        </p:txBody>
      </p:sp>
      <p:sp>
        <p:nvSpPr>
          <p:cNvPr id="78" name="Shape 18"/>
          <p:cNvSpPr>
            <a:spLocks noGrp="1"/>
          </p:cNvSpPr>
          <p:nvPr>
            <p:ph type="ftr" idx="11"/>
          </p:nvPr>
        </p:nvSpPr>
        <p:spPr>
          <a:xfrm>
            <a:off x="3028950" y="4767263"/>
            <a:ext cx="3086100" cy="273844"/>
          </a:xfrm>
          <a:prstGeom prst="rect">
            <a:avLst/>
          </a:prstGeom>
          <a:noFill/>
          <a:ln>
            <a:noFill/>
          </a:ln>
        </p:spPr>
        <p:txBody>
          <a:bodyPr spcFirstLastPara="1" wrap="square" lIns="68575" tIns="34275" rIns="68575" bIns="34275" anchor="ctr">
            <a:noAutofit/>
          </a:bodyPr>
          <a:lstStyle>
            <a:lvl1pPr algn="ctr">
              <a:spcBef>
                <a:spcPts val="0"/>
              </a:spcBef>
              <a:spcAft>
                <a:spcPts val="0"/>
              </a:spcAft>
              <a:buSzPts val="1100"/>
              <a:buNone/>
              <a:defRPr/>
            </a:lvl1pPr>
            <a:lvl2pPr algn="l">
              <a:spcBef>
                <a:spcPts val="0"/>
              </a:spcBef>
              <a:spcAft>
                <a:spcPts val="0"/>
              </a:spcAft>
              <a:buSzPts val="1100"/>
              <a:buNone/>
              <a:defRPr/>
            </a:lvl2pPr>
            <a:lvl3pPr algn="l">
              <a:spcBef>
                <a:spcPts val="0"/>
              </a:spcBef>
              <a:spcAft>
                <a:spcPts val="0"/>
              </a:spcAft>
              <a:buSzPts val="1100"/>
              <a:buNone/>
              <a:defRPr/>
            </a:lvl3pPr>
            <a:lvl4pPr algn="l">
              <a:spcBef>
                <a:spcPts val="0"/>
              </a:spcBef>
              <a:spcAft>
                <a:spcPts val="0"/>
              </a:spcAft>
              <a:buSzPts val="1100"/>
              <a:buNone/>
              <a:defRPr/>
            </a:lvl4pPr>
            <a:lvl5pPr algn="l">
              <a:spcBef>
                <a:spcPts val="0"/>
              </a:spcBef>
              <a:spcAft>
                <a:spcPts val="0"/>
              </a:spcAft>
              <a:buSzPts val="1100"/>
              <a:buNone/>
              <a:defRPr/>
            </a:lvl5pPr>
            <a:lvl6pPr algn="l">
              <a:spcBef>
                <a:spcPts val="0"/>
              </a:spcBef>
              <a:spcAft>
                <a:spcPts val="0"/>
              </a:spcAft>
              <a:buSzPts val="1100"/>
              <a:buNone/>
              <a:defRPr/>
            </a:lvl6pPr>
            <a:lvl7pPr algn="l">
              <a:spcBef>
                <a:spcPts val="0"/>
              </a:spcBef>
              <a:spcAft>
                <a:spcPts val="0"/>
              </a:spcAft>
              <a:buSzPts val="1100"/>
              <a:buNone/>
              <a:defRPr/>
            </a:lvl7pPr>
            <a:lvl8pPr algn="l">
              <a:spcBef>
                <a:spcPts val="0"/>
              </a:spcBef>
              <a:spcAft>
                <a:spcPts val="0"/>
              </a:spcAft>
              <a:buSzPts val="1100"/>
              <a:buNone/>
              <a:defRPr/>
            </a:lvl8pPr>
            <a:lvl9pPr algn="l">
              <a:spcBef>
                <a:spcPts val="0"/>
              </a:spcBef>
              <a:spcAft>
                <a:spcPts val="0"/>
              </a:spcAft>
              <a:buSzPts val="1100"/>
              <a:buNone/>
              <a:defRPr/>
            </a:lvl9pPr>
          </a:lstStyle>
          <a:p>
            <a:endParaRPr/>
          </a:p>
        </p:txBody>
      </p:sp>
      <p:sp>
        <p:nvSpPr>
          <p:cNvPr id="79" name="Shape 19"/>
          <p:cNvSpPr>
            <a:spLocks noGrp="1"/>
          </p:cNvSpPr>
          <p:nvPr>
            <p:ph type="sldNum" idx="12"/>
          </p:nvPr>
        </p:nvSpPr>
        <p:spPr>
          <a:xfrm>
            <a:off x="6457950" y="4767263"/>
            <a:ext cx="2057400" cy="273844"/>
          </a:xfrm>
          <a:prstGeom prst="rect">
            <a:avLst/>
          </a:prstGeom>
          <a:noFill/>
          <a:ln>
            <a:noFill/>
          </a:ln>
        </p:spPr>
        <p:txBody>
          <a:bodyPr spcFirstLastPara="1" wrap="square" lIns="68575" tIns="34275" rIns="68575" bIns="34275" anchor="ctr">
            <a:noAutofit/>
          </a:bodyPr>
          <a:lstStyle>
            <a:lvl1pPr marL="0" indent="0" algn="r">
              <a:spcBef>
                <a:spcPts val="0"/>
              </a:spcBef>
              <a:buNone/>
              <a:defRPr/>
            </a:lvl1pPr>
            <a:lvl2pPr marL="0" indent="0" algn="r">
              <a:spcBef>
                <a:spcPts val="0"/>
              </a:spcBef>
              <a:buNone/>
              <a:defRPr/>
            </a:lvl2pPr>
            <a:lvl3pPr marL="0" indent="0" algn="r">
              <a:spcBef>
                <a:spcPts val="0"/>
              </a:spcBef>
              <a:buNone/>
              <a:defRPr/>
            </a:lvl3pPr>
            <a:lvl4pPr marL="0" indent="0" algn="r">
              <a:spcBef>
                <a:spcPts val="0"/>
              </a:spcBef>
              <a:buNone/>
              <a:defRPr/>
            </a:lvl4pPr>
            <a:lvl5pPr marL="0" indent="0" algn="r">
              <a:spcBef>
                <a:spcPts val="0"/>
              </a:spcBef>
              <a:buNone/>
              <a:defRPr/>
            </a:lvl5pPr>
            <a:lvl6pPr marL="0" indent="0" algn="r">
              <a:spcBef>
                <a:spcPts val="0"/>
              </a:spcBef>
              <a:buNone/>
              <a:defRPr/>
            </a:lvl6pPr>
            <a:lvl7pPr marL="0" indent="0" algn="r">
              <a:spcBef>
                <a:spcPts val="0"/>
              </a:spcBef>
              <a:buNone/>
              <a:defRPr/>
            </a:lvl7pPr>
            <a:lvl8pPr marL="0" indent="0" algn="r">
              <a:spcBef>
                <a:spcPts val="0"/>
              </a:spcBef>
              <a:buNone/>
              <a:defRPr/>
            </a:lvl8pPr>
            <a:lvl9pPr marL="0" indent="0" algn="r">
              <a:spcBef>
                <a:spcPts val="0"/>
              </a:spcBef>
              <a:buNone/>
              <a:defRPr/>
            </a:lvl9pPr>
          </a:lstStyle>
          <a:p>
            <a:pPr marL="0" lvl="0" indent="0" algn="r">
              <a:spcBef>
                <a:spcPts val="0"/>
              </a:spcBef>
              <a:spcAft>
                <a:spcPts val="0"/>
              </a:spcAft>
              <a:buNone/>
            </a:pPr>
            <a:fld id="{00000000-1234-1234-1234-123412341234}" type="slidenum">
              <a:rPr/>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
  <p:cSld>
    <p:spTree>
      <p:nvGrpSpPr>
        <p:cNvPr id="1" name=""/>
        <p:cNvGrpSpPr/>
        <p:nvPr/>
      </p:nvGrpSpPr>
      <p:grpSpPr>
        <a:xfrm>
          <a:off x="0" y="0"/>
          <a:ext cx="0" cy="0"/>
          <a:chOff x="0" y="0"/>
          <a:chExt cx="0" cy="0"/>
        </a:xfrm>
      </p:grpSpPr>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p:spTree>
      <p:nvGrpSpPr>
        <p:cNvPr id="1" name=""/>
        <p:cNvGrpSpPr/>
        <p:nvPr/>
      </p:nvGrpSpPr>
      <p:grpSpPr>
        <a:xfrm>
          <a:off x="0" y="0"/>
          <a:ext cx="0" cy="0"/>
          <a:chOff x="0" y="0"/>
          <a:chExt cx="0" cy="0"/>
        </a:xfrm>
      </p:grpSpPr>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标题和内容" type="obj">
  <p:cSld name="标题和内容">
    <p:spTree>
      <p:nvGrpSpPr>
        <p:cNvPr id="1" name=""/>
        <p:cNvGrpSpPr/>
        <p:nvPr/>
      </p:nvGrpSpPr>
      <p:grpSpPr>
        <a:xfrm>
          <a:off x="0" y="0"/>
          <a:ext cx="0" cy="0"/>
          <a:chOff x="0" y="0"/>
          <a:chExt cx="0" cy="0"/>
        </a:xfrm>
      </p:grpSpPr>
      <p:sp>
        <p:nvSpPr>
          <p:cNvPr id="18" name="Shape 54"/>
          <p:cNvSpPr>
            <a:spLocks noGrp="1"/>
          </p:cNvSpPr>
          <p:nvPr>
            <p:ph type="title"/>
          </p:nvPr>
        </p:nvSpPr>
        <p:spPr>
          <a:xfrm>
            <a:off x="628650" y="273844"/>
            <a:ext cx="7886700" cy="994172"/>
          </a:xfrm>
          <a:prstGeom prst="rect">
            <a:avLst/>
          </a:prstGeom>
          <a:noFill/>
          <a:ln>
            <a:noFill/>
          </a:ln>
        </p:spPr>
        <p:txBody>
          <a:bodyPr spcFirstLastPara="1" wrap="square" lIns="68575" tIns="34275" rIns="68575" bIns="34275" anchor="ctr">
            <a:normAutofit/>
          </a:bodyPr>
          <a:lstStyle>
            <a:lvl1pPr algn="l">
              <a:lnSpc>
                <a:spcPct val="90000"/>
              </a:lnSpc>
              <a:spcBef>
                <a:spcPts val="0"/>
              </a:spcBef>
              <a:spcAft>
                <a:spcPts val="0"/>
              </a:spcAft>
              <a:buClr>
                <a:schemeClr val="dk1"/>
              </a:buClr>
              <a:buSzPts val="1400"/>
              <a:buNone/>
              <a:defRPr/>
            </a:lvl1pPr>
            <a:lvl2pPr>
              <a:spcBef>
                <a:spcPts val="0"/>
              </a:spcBef>
              <a:spcAft>
                <a:spcPts val="0"/>
              </a:spcAft>
              <a:buSzPts val="1100"/>
              <a:buNone/>
              <a:defRPr/>
            </a:lvl2pPr>
            <a:lvl3pPr>
              <a:spcBef>
                <a:spcPts val="0"/>
              </a:spcBef>
              <a:spcAft>
                <a:spcPts val="0"/>
              </a:spcAft>
              <a:buSzPts val="1100"/>
              <a:buNone/>
              <a:defRPr/>
            </a:lvl3pPr>
            <a:lvl4pPr>
              <a:spcBef>
                <a:spcPts val="0"/>
              </a:spcBef>
              <a:spcAft>
                <a:spcPts val="0"/>
              </a:spcAft>
              <a:buSzPts val="1100"/>
              <a:buNone/>
              <a:defRPr/>
            </a:lvl4pPr>
            <a:lvl5pPr>
              <a:spcBef>
                <a:spcPts val="0"/>
              </a:spcBef>
              <a:spcAft>
                <a:spcPts val="0"/>
              </a:spcAft>
              <a:buSzPts val="1100"/>
              <a:buNone/>
              <a:defRPr/>
            </a:lvl5pPr>
            <a:lvl6pPr>
              <a:spcBef>
                <a:spcPts val="0"/>
              </a:spcBef>
              <a:spcAft>
                <a:spcPts val="0"/>
              </a:spcAft>
              <a:buSzPts val="1100"/>
              <a:buNone/>
              <a:defRPr/>
            </a:lvl6pPr>
            <a:lvl7pPr>
              <a:spcBef>
                <a:spcPts val="0"/>
              </a:spcBef>
              <a:spcAft>
                <a:spcPts val="0"/>
              </a:spcAft>
              <a:buSzPts val="1100"/>
              <a:buNone/>
              <a:defRPr/>
            </a:lvl7pPr>
            <a:lvl8pPr>
              <a:spcBef>
                <a:spcPts val="0"/>
              </a:spcBef>
              <a:spcAft>
                <a:spcPts val="0"/>
              </a:spcAft>
              <a:buSzPts val="1100"/>
              <a:buNone/>
              <a:defRPr/>
            </a:lvl8pPr>
            <a:lvl9pPr>
              <a:spcBef>
                <a:spcPts val="0"/>
              </a:spcBef>
              <a:spcAft>
                <a:spcPts val="0"/>
              </a:spcAft>
              <a:buSzPts val="1100"/>
              <a:buNone/>
              <a:defRPr/>
            </a:lvl9pPr>
          </a:lstStyle>
          <a:p>
            <a:endParaRPr/>
          </a:p>
        </p:txBody>
      </p:sp>
      <p:sp>
        <p:nvSpPr>
          <p:cNvPr id="19" name="Shape 55"/>
          <p:cNvSpPr>
            <a:spLocks noGrp="1"/>
          </p:cNvSpPr>
          <p:nvPr>
            <p:ph type="body" idx="1"/>
          </p:nvPr>
        </p:nvSpPr>
        <p:spPr>
          <a:xfrm>
            <a:off x="628650" y="1369219"/>
            <a:ext cx="7886700" cy="3263504"/>
          </a:xfrm>
          <a:prstGeom prst="rect">
            <a:avLst/>
          </a:prstGeom>
          <a:noFill/>
          <a:ln>
            <a:noFill/>
          </a:ln>
        </p:spPr>
        <p:txBody>
          <a:bodyPr spcFirstLastPara="1" wrap="square" lIns="68575" tIns="34275" rIns="68575" bIns="34275" anchor="t">
            <a:normAutofit/>
          </a:bodyPr>
          <a:lstStyle>
            <a:lvl1pPr marL="457200" indent="-317500" algn="l">
              <a:lnSpc>
                <a:spcPct val="90000"/>
              </a:lnSpc>
              <a:spcBef>
                <a:spcPts val="800"/>
              </a:spcBef>
              <a:spcAft>
                <a:spcPts val="0"/>
              </a:spcAft>
              <a:buClr>
                <a:schemeClr val="dk1"/>
              </a:buClr>
              <a:buSzPts val="1400"/>
              <a:buChar char="•"/>
              <a:defRPr/>
            </a:lvl1pPr>
            <a:lvl2pPr marL="914400" indent="-317500" algn="l">
              <a:lnSpc>
                <a:spcPct val="90000"/>
              </a:lnSpc>
              <a:spcBef>
                <a:spcPts val="400"/>
              </a:spcBef>
              <a:spcAft>
                <a:spcPts val="0"/>
              </a:spcAft>
              <a:buClr>
                <a:schemeClr val="dk1"/>
              </a:buClr>
              <a:buSzPts val="1400"/>
              <a:buChar char="•"/>
              <a:defRPr/>
            </a:lvl2pPr>
            <a:lvl3pPr marL="1371600" indent="-317500" algn="l">
              <a:lnSpc>
                <a:spcPct val="90000"/>
              </a:lnSpc>
              <a:spcBef>
                <a:spcPts val="400"/>
              </a:spcBef>
              <a:spcAft>
                <a:spcPts val="0"/>
              </a:spcAft>
              <a:buClr>
                <a:schemeClr val="dk1"/>
              </a:buClr>
              <a:buSzPts val="1400"/>
              <a:buChar char="•"/>
              <a:defRPr/>
            </a:lvl3pPr>
            <a:lvl4pPr marL="1828800" indent="-317500" algn="l">
              <a:lnSpc>
                <a:spcPct val="90000"/>
              </a:lnSpc>
              <a:spcBef>
                <a:spcPts val="400"/>
              </a:spcBef>
              <a:spcAft>
                <a:spcPts val="0"/>
              </a:spcAft>
              <a:buClr>
                <a:schemeClr val="dk1"/>
              </a:buClr>
              <a:buSzPts val="1400"/>
              <a:buChar char="•"/>
              <a:defRPr/>
            </a:lvl4pPr>
            <a:lvl5pPr marL="2286000" indent="-317500" algn="l">
              <a:lnSpc>
                <a:spcPct val="90000"/>
              </a:lnSpc>
              <a:spcBef>
                <a:spcPts val="400"/>
              </a:spcBef>
              <a:spcAft>
                <a:spcPts val="0"/>
              </a:spcAft>
              <a:buClr>
                <a:schemeClr val="dk1"/>
              </a:buClr>
              <a:buSzPts val="1400"/>
              <a:buChar char="•"/>
              <a:defRPr/>
            </a:lvl5pPr>
            <a:lvl6pPr marL="2743200" indent="-317500" algn="l">
              <a:lnSpc>
                <a:spcPct val="90000"/>
              </a:lnSpc>
              <a:spcBef>
                <a:spcPts val="400"/>
              </a:spcBef>
              <a:spcAft>
                <a:spcPts val="0"/>
              </a:spcAft>
              <a:buClr>
                <a:schemeClr val="dk1"/>
              </a:buClr>
              <a:buSzPts val="1400"/>
              <a:buChar char="•"/>
              <a:defRPr/>
            </a:lvl6pPr>
            <a:lvl7pPr marL="3200400" indent="-317500" algn="l">
              <a:lnSpc>
                <a:spcPct val="90000"/>
              </a:lnSpc>
              <a:spcBef>
                <a:spcPts val="400"/>
              </a:spcBef>
              <a:spcAft>
                <a:spcPts val="0"/>
              </a:spcAft>
              <a:buClr>
                <a:schemeClr val="dk1"/>
              </a:buClr>
              <a:buSzPts val="1400"/>
              <a:buChar char="•"/>
              <a:defRPr/>
            </a:lvl7pPr>
            <a:lvl8pPr marL="3657600" indent="-317500" algn="l">
              <a:lnSpc>
                <a:spcPct val="90000"/>
              </a:lnSpc>
              <a:spcBef>
                <a:spcPts val="400"/>
              </a:spcBef>
              <a:spcAft>
                <a:spcPts val="0"/>
              </a:spcAft>
              <a:buClr>
                <a:schemeClr val="dk1"/>
              </a:buClr>
              <a:buSzPts val="1400"/>
              <a:buChar char="•"/>
              <a:defRPr/>
            </a:lvl8pPr>
            <a:lvl9pPr marL="4114800" indent="-317500" algn="l">
              <a:lnSpc>
                <a:spcPct val="90000"/>
              </a:lnSpc>
              <a:spcBef>
                <a:spcPts val="400"/>
              </a:spcBef>
              <a:spcAft>
                <a:spcPts val="0"/>
              </a:spcAft>
              <a:buClr>
                <a:schemeClr val="dk1"/>
              </a:buClr>
              <a:buSzPts val="1400"/>
              <a:buChar char="•"/>
              <a:defRPr/>
            </a:lvl9pPr>
          </a:lstStyle>
          <a:p>
            <a:endParaRPr/>
          </a:p>
        </p:txBody>
      </p:sp>
      <p:sp>
        <p:nvSpPr>
          <p:cNvPr id="20" name="Shape 56"/>
          <p:cNvSpPr>
            <a:spLocks noGrp="1"/>
          </p:cNvSpPr>
          <p:nvPr>
            <p:ph type="dt" idx="10"/>
          </p:nvPr>
        </p:nvSpPr>
        <p:spPr>
          <a:xfrm>
            <a:off x="628650" y="4767263"/>
            <a:ext cx="2057400" cy="273844"/>
          </a:xfrm>
          <a:prstGeom prst="rect">
            <a:avLst/>
          </a:prstGeom>
          <a:noFill/>
          <a:ln>
            <a:noFill/>
          </a:ln>
        </p:spPr>
        <p:txBody>
          <a:bodyPr spcFirstLastPara="1" wrap="square" lIns="68575" tIns="34275" rIns="68575" bIns="34275" anchor="ctr">
            <a:noAutofit/>
          </a:bodyPr>
          <a:lstStyle>
            <a:lvl1pPr algn="l">
              <a:spcBef>
                <a:spcPts val="0"/>
              </a:spcBef>
              <a:spcAft>
                <a:spcPts val="0"/>
              </a:spcAft>
              <a:buSzPts val="1100"/>
              <a:buNone/>
              <a:defRPr/>
            </a:lvl1pPr>
            <a:lvl2pPr algn="l">
              <a:spcBef>
                <a:spcPts val="0"/>
              </a:spcBef>
              <a:spcAft>
                <a:spcPts val="0"/>
              </a:spcAft>
              <a:buSzPts val="1100"/>
              <a:buNone/>
              <a:defRPr/>
            </a:lvl2pPr>
            <a:lvl3pPr algn="l">
              <a:spcBef>
                <a:spcPts val="0"/>
              </a:spcBef>
              <a:spcAft>
                <a:spcPts val="0"/>
              </a:spcAft>
              <a:buSzPts val="1100"/>
              <a:buNone/>
              <a:defRPr/>
            </a:lvl3pPr>
            <a:lvl4pPr algn="l">
              <a:spcBef>
                <a:spcPts val="0"/>
              </a:spcBef>
              <a:spcAft>
                <a:spcPts val="0"/>
              </a:spcAft>
              <a:buSzPts val="1100"/>
              <a:buNone/>
              <a:defRPr/>
            </a:lvl4pPr>
            <a:lvl5pPr algn="l">
              <a:spcBef>
                <a:spcPts val="0"/>
              </a:spcBef>
              <a:spcAft>
                <a:spcPts val="0"/>
              </a:spcAft>
              <a:buSzPts val="1100"/>
              <a:buNone/>
              <a:defRPr/>
            </a:lvl5pPr>
            <a:lvl6pPr algn="l">
              <a:spcBef>
                <a:spcPts val="0"/>
              </a:spcBef>
              <a:spcAft>
                <a:spcPts val="0"/>
              </a:spcAft>
              <a:buSzPts val="1100"/>
              <a:buNone/>
              <a:defRPr/>
            </a:lvl6pPr>
            <a:lvl7pPr algn="l">
              <a:spcBef>
                <a:spcPts val="0"/>
              </a:spcBef>
              <a:spcAft>
                <a:spcPts val="0"/>
              </a:spcAft>
              <a:buSzPts val="1100"/>
              <a:buNone/>
              <a:defRPr/>
            </a:lvl7pPr>
            <a:lvl8pPr algn="l">
              <a:spcBef>
                <a:spcPts val="0"/>
              </a:spcBef>
              <a:spcAft>
                <a:spcPts val="0"/>
              </a:spcAft>
              <a:buSzPts val="1100"/>
              <a:buNone/>
              <a:defRPr/>
            </a:lvl8pPr>
            <a:lvl9pPr algn="l">
              <a:spcBef>
                <a:spcPts val="0"/>
              </a:spcBef>
              <a:spcAft>
                <a:spcPts val="0"/>
              </a:spcAft>
              <a:buSzPts val="1100"/>
              <a:buNone/>
              <a:defRPr/>
            </a:lvl9pPr>
          </a:lstStyle>
          <a:p>
            <a:endParaRPr/>
          </a:p>
        </p:txBody>
      </p:sp>
      <p:sp>
        <p:nvSpPr>
          <p:cNvPr id="21" name="Shape 57"/>
          <p:cNvSpPr>
            <a:spLocks noGrp="1"/>
          </p:cNvSpPr>
          <p:nvPr>
            <p:ph type="ftr" idx="11"/>
          </p:nvPr>
        </p:nvSpPr>
        <p:spPr>
          <a:xfrm>
            <a:off x="3028950" y="4767263"/>
            <a:ext cx="3086100" cy="273844"/>
          </a:xfrm>
          <a:prstGeom prst="rect">
            <a:avLst/>
          </a:prstGeom>
          <a:noFill/>
          <a:ln>
            <a:noFill/>
          </a:ln>
        </p:spPr>
        <p:txBody>
          <a:bodyPr spcFirstLastPara="1" wrap="square" lIns="68575" tIns="34275" rIns="68575" bIns="34275" anchor="ctr">
            <a:noAutofit/>
          </a:bodyPr>
          <a:lstStyle>
            <a:lvl1pPr algn="ctr">
              <a:spcBef>
                <a:spcPts val="0"/>
              </a:spcBef>
              <a:spcAft>
                <a:spcPts val="0"/>
              </a:spcAft>
              <a:buSzPts val="1100"/>
              <a:buNone/>
              <a:defRPr/>
            </a:lvl1pPr>
            <a:lvl2pPr algn="l">
              <a:spcBef>
                <a:spcPts val="0"/>
              </a:spcBef>
              <a:spcAft>
                <a:spcPts val="0"/>
              </a:spcAft>
              <a:buSzPts val="1100"/>
              <a:buNone/>
              <a:defRPr/>
            </a:lvl2pPr>
            <a:lvl3pPr algn="l">
              <a:spcBef>
                <a:spcPts val="0"/>
              </a:spcBef>
              <a:spcAft>
                <a:spcPts val="0"/>
              </a:spcAft>
              <a:buSzPts val="1100"/>
              <a:buNone/>
              <a:defRPr/>
            </a:lvl3pPr>
            <a:lvl4pPr algn="l">
              <a:spcBef>
                <a:spcPts val="0"/>
              </a:spcBef>
              <a:spcAft>
                <a:spcPts val="0"/>
              </a:spcAft>
              <a:buSzPts val="1100"/>
              <a:buNone/>
              <a:defRPr/>
            </a:lvl4pPr>
            <a:lvl5pPr algn="l">
              <a:spcBef>
                <a:spcPts val="0"/>
              </a:spcBef>
              <a:spcAft>
                <a:spcPts val="0"/>
              </a:spcAft>
              <a:buSzPts val="1100"/>
              <a:buNone/>
              <a:defRPr/>
            </a:lvl5pPr>
            <a:lvl6pPr algn="l">
              <a:spcBef>
                <a:spcPts val="0"/>
              </a:spcBef>
              <a:spcAft>
                <a:spcPts val="0"/>
              </a:spcAft>
              <a:buSzPts val="1100"/>
              <a:buNone/>
              <a:defRPr/>
            </a:lvl6pPr>
            <a:lvl7pPr algn="l">
              <a:spcBef>
                <a:spcPts val="0"/>
              </a:spcBef>
              <a:spcAft>
                <a:spcPts val="0"/>
              </a:spcAft>
              <a:buSzPts val="1100"/>
              <a:buNone/>
              <a:defRPr/>
            </a:lvl7pPr>
            <a:lvl8pPr algn="l">
              <a:spcBef>
                <a:spcPts val="0"/>
              </a:spcBef>
              <a:spcAft>
                <a:spcPts val="0"/>
              </a:spcAft>
              <a:buSzPts val="1100"/>
              <a:buNone/>
              <a:defRPr/>
            </a:lvl8pPr>
            <a:lvl9pPr algn="l">
              <a:spcBef>
                <a:spcPts val="0"/>
              </a:spcBef>
              <a:spcAft>
                <a:spcPts val="0"/>
              </a:spcAft>
              <a:buSzPts val="1100"/>
              <a:buNone/>
              <a:defRPr/>
            </a:lvl9pPr>
          </a:lstStyle>
          <a:p>
            <a:endParaRPr/>
          </a:p>
        </p:txBody>
      </p:sp>
      <p:sp>
        <p:nvSpPr>
          <p:cNvPr id="22" name="Shape 58"/>
          <p:cNvSpPr>
            <a:spLocks noGrp="1"/>
          </p:cNvSpPr>
          <p:nvPr>
            <p:ph type="sldNum" idx="12"/>
          </p:nvPr>
        </p:nvSpPr>
        <p:spPr>
          <a:xfrm>
            <a:off x="6457950" y="4767263"/>
            <a:ext cx="2057400" cy="273844"/>
          </a:xfrm>
          <a:prstGeom prst="rect">
            <a:avLst/>
          </a:prstGeom>
          <a:noFill/>
          <a:ln>
            <a:noFill/>
          </a:ln>
        </p:spPr>
        <p:txBody>
          <a:bodyPr spcFirstLastPara="1" wrap="square" lIns="68575" tIns="34275" rIns="68575" bIns="34275" anchor="ctr">
            <a:noAutofit/>
          </a:bodyPr>
          <a:lstStyle>
            <a:lvl1pPr marL="0" indent="0" algn="r">
              <a:spcBef>
                <a:spcPts val="0"/>
              </a:spcBef>
              <a:buNone/>
              <a:defRPr/>
            </a:lvl1pPr>
            <a:lvl2pPr marL="0" indent="0" algn="r">
              <a:spcBef>
                <a:spcPts val="0"/>
              </a:spcBef>
              <a:buNone/>
              <a:defRPr/>
            </a:lvl2pPr>
            <a:lvl3pPr marL="0" indent="0" algn="r">
              <a:spcBef>
                <a:spcPts val="0"/>
              </a:spcBef>
              <a:buNone/>
              <a:defRPr/>
            </a:lvl3pPr>
            <a:lvl4pPr marL="0" indent="0" algn="r">
              <a:spcBef>
                <a:spcPts val="0"/>
              </a:spcBef>
              <a:buNone/>
              <a:defRPr/>
            </a:lvl4pPr>
            <a:lvl5pPr marL="0" indent="0" algn="r">
              <a:spcBef>
                <a:spcPts val="0"/>
              </a:spcBef>
              <a:buNone/>
              <a:defRPr/>
            </a:lvl5pPr>
            <a:lvl6pPr marL="0" indent="0" algn="r">
              <a:spcBef>
                <a:spcPts val="0"/>
              </a:spcBef>
              <a:buNone/>
              <a:defRPr/>
            </a:lvl6pPr>
            <a:lvl7pPr marL="0" indent="0" algn="r">
              <a:spcBef>
                <a:spcPts val="0"/>
              </a:spcBef>
              <a:buNone/>
              <a:defRPr/>
            </a:lvl7pPr>
            <a:lvl8pPr marL="0" indent="0" algn="r">
              <a:spcBef>
                <a:spcPts val="0"/>
              </a:spcBef>
              <a:buNone/>
              <a:defRPr/>
            </a:lvl8pPr>
            <a:lvl9pPr marL="0" indent="0" algn="r">
              <a:spcBef>
                <a:spcPts val="0"/>
              </a:spcBef>
              <a:buNone/>
              <a:defRPr/>
            </a:lvl9pPr>
          </a:lstStyle>
          <a:p>
            <a:pPr marL="0" lvl="0" indent="0" algn="r">
              <a:spcBef>
                <a:spcPts val="0"/>
              </a:spcBef>
              <a:spcAft>
                <a:spcPts val="0"/>
              </a:spcAft>
              <a:buNone/>
            </a:pPr>
            <a:fld id="{00000000-1234-1234-1234-123412341234}" type="slidenum">
              <a:rPr/>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节标题" type="secHead">
  <p:cSld name="节标题">
    <p:spTree>
      <p:nvGrpSpPr>
        <p:cNvPr id="1" name=""/>
        <p:cNvGrpSpPr/>
        <p:nvPr/>
      </p:nvGrpSpPr>
      <p:grpSpPr>
        <a:xfrm>
          <a:off x="0" y="0"/>
          <a:ext cx="0" cy="0"/>
          <a:chOff x="0" y="0"/>
          <a:chExt cx="0" cy="0"/>
        </a:xfrm>
      </p:grpSpPr>
      <p:sp>
        <p:nvSpPr>
          <p:cNvPr id="24" name="Shape 59"/>
          <p:cNvSpPr>
            <a:spLocks noGrp="1"/>
          </p:cNvSpPr>
          <p:nvPr>
            <p:ph type="title"/>
          </p:nvPr>
        </p:nvSpPr>
        <p:spPr>
          <a:xfrm>
            <a:off x="623888" y="1282304"/>
            <a:ext cx="7886700" cy="2139553"/>
          </a:xfrm>
          <a:prstGeom prst="rect">
            <a:avLst/>
          </a:prstGeom>
          <a:noFill/>
          <a:ln>
            <a:noFill/>
          </a:ln>
        </p:spPr>
        <p:txBody>
          <a:bodyPr spcFirstLastPara="1" wrap="square" lIns="68575" tIns="34275" rIns="68575" bIns="34275" anchor="b">
            <a:normAutofit/>
          </a:bodyPr>
          <a:lstStyle>
            <a:lvl1pPr algn="l">
              <a:lnSpc>
                <a:spcPct val="90000"/>
              </a:lnSpc>
              <a:spcBef>
                <a:spcPts val="0"/>
              </a:spcBef>
              <a:spcAft>
                <a:spcPts val="0"/>
              </a:spcAft>
              <a:buClr>
                <a:schemeClr val="dk1"/>
              </a:buClr>
              <a:buSzPts val="4500"/>
              <a:buFont typeface="Arial" panose="020B0604020202090204"/>
              <a:buNone/>
              <a:defRPr sz="4500"/>
            </a:lvl1pPr>
            <a:lvl2pPr>
              <a:spcBef>
                <a:spcPts val="0"/>
              </a:spcBef>
              <a:spcAft>
                <a:spcPts val="0"/>
              </a:spcAft>
              <a:buSzPts val="1100"/>
              <a:buNone/>
              <a:defRPr/>
            </a:lvl2pPr>
            <a:lvl3pPr>
              <a:spcBef>
                <a:spcPts val="0"/>
              </a:spcBef>
              <a:spcAft>
                <a:spcPts val="0"/>
              </a:spcAft>
              <a:buSzPts val="1100"/>
              <a:buNone/>
              <a:defRPr/>
            </a:lvl3pPr>
            <a:lvl4pPr>
              <a:spcBef>
                <a:spcPts val="0"/>
              </a:spcBef>
              <a:spcAft>
                <a:spcPts val="0"/>
              </a:spcAft>
              <a:buSzPts val="1100"/>
              <a:buNone/>
              <a:defRPr/>
            </a:lvl4pPr>
            <a:lvl5pPr>
              <a:spcBef>
                <a:spcPts val="0"/>
              </a:spcBef>
              <a:spcAft>
                <a:spcPts val="0"/>
              </a:spcAft>
              <a:buSzPts val="1100"/>
              <a:buNone/>
              <a:defRPr/>
            </a:lvl5pPr>
            <a:lvl6pPr>
              <a:spcBef>
                <a:spcPts val="0"/>
              </a:spcBef>
              <a:spcAft>
                <a:spcPts val="0"/>
              </a:spcAft>
              <a:buSzPts val="1100"/>
              <a:buNone/>
              <a:defRPr/>
            </a:lvl6pPr>
            <a:lvl7pPr>
              <a:spcBef>
                <a:spcPts val="0"/>
              </a:spcBef>
              <a:spcAft>
                <a:spcPts val="0"/>
              </a:spcAft>
              <a:buSzPts val="1100"/>
              <a:buNone/>
              <a:defRPr/>
            </a:lvl7pPr>
            <a:lvl8pPr>
              <a:spcBef>
                <a:spcPts val="0"/>
              </a:spcBef>
              <a:spcAft>
                <a:spcPts val="0"/>
              </a:spcAft>
              <a:buSzPts val="1100"/>
              <a:buNone/>
              <a:defRPr/>
            </a:lvl8pPr>
            <a:lvl9pPr>
              <a:spcBef>
                <a:spcPts val="0"/>
              </a:spcBef>
              <a:spcAft>
                <a:spcPts val="0"/>
              </a:spcAft>
              <a:buSzPts val="1100"/>
              <a:buNone/>
              <a:defRPr/>
            </a:lvl9pPr>
          </a:lstStyle>
          <a:p>
            <a:endParaRPr/>
          </a:p>
        </p:txBody>
      </p:sp>
      <p:sp>
        <p:nvSpPr>
          <p:cNvPr id="25" name="Shape 60"/>
          <p:cNvSpPr>
            <a:spLocks noGrp="1"/>
          </p:cNvSpPr>
          <p:nvPr>
            <p:ph type="body" idx="1"/>
          </p:nvPr>
        </p:nvSpPr>
        <p:spPr>
          <a:xfrm>
            <a:off x="623888" y="3442097"/>
            <a:ext cx="7886700" cy="1125140"/>
          </a:xfrm>
          <a:prstGeom prst="rect">
            <a:avLst/>
          </a:prstGeom>
          <a:noFill/>
          <a:ln>
            <a:noFill/>
          </a:ln>
        </p:spPr>
        <p:txBody>
          <a:bodyPr spcFirstLastPara="1" wrap="square" lIns="68575" tIns="34275" rIns="68575" bIns="34275" anchor="t">
            <a:normAutofit/>
          </a:bodyPr>
          <a:lstStyle>
            <a:lvl1pPr marL="457200" indent="-228600" algn="l">
              <a:lnSpc>
                <a:spcPct val="90000"/>
              </a:lnSpc>
              <a:spcBef>
                <a:spcPts val="800"/>
              </a:spcBef>
              <a:spcAft>
                <a:spcPts val="0"/>
              </a:spcAft>
              <a:buClr>
                <a:srgbClr val="888888"/>
              </a:buClr>
              <a:buSzPts val="1800"/>
              <a:buNone/>
              <a:defRPr sz="1800">
                <a:solidFill>
                  <a:srgbClr val="888888"/>
                </a:solidFill>
              </a:defRPr>
            </a:lvl1pPr>
            <a:lvl2pPr marL="914400" indent="-228600" algn="l">
              <a:lnSpc>
                <a:spcPct val="90000"/>
              </a:lnSpc>
              <a:spcBef>
                <a:spcPts val="400"/>
              </a:spcBef>
              <a:spcAft>
                <a:spcPts val="0"/>
              </a:spcAft>
              <a:buClr>
                <a:srgbClr val="888888"/>
              </a:buClr>
              <a:buSzPts val="1500"/>
              <a:buNone/>
              <a:defRPr sz="1500">
                <a:solidFill>
                  <a:srgbClr val="888888"/>
                </a:solidFill>
              </a:defRPr>
            </a:lvl2pPr>
            <a:lvl3pPr marL="1371600" indent="-228600" algn="l">
              <a:lnSpc>
                <a:spcPct val="90000"/>
              </a:lnSpc>
              <a:spcBef>
                <a:spcPts val="400"/>
              </a:spcBef>
              <a:spcAft>
                <a:spcPts val="0"/>
              </a:spcAft>
              <a:buClr>
                <a:srgbClr val="888888"/>
              </a:buClr>
              <a:buSzPts val="1400"/>
              <a:buNone/>
              <a:defRPr sz="1400">
                <a:solidFill>
                  <a:srgbClr val="888888"/>
                </a:solidFill>
              </a:defRPr>
            </a:lvl3pPr>
            <a:lvl4pPr marL="1828800" indent="-228600" algn="l">
              <a:lnSpc>
                <a:spcPct val="90000"/>
              </a:lnSpc>
              <a:spcBef>
                <a:spcPts val="400"/>
              </a:spcBef>
              <a:spcAft>
                <a:spcPts val="0"/>
              </a:spcAft>
              <a:buClr>
                <a:srgbClr val="888888"/>
              </a:buClr>
              <a:buSzPts val="1200"/>
              <a:buNone/>
              <a:defRPr sz="1200">
                <a:solidFill>
                  <a:srgbClr val="888888"/>
                </a:solidFill>
              </a:defRPr>
            </a:lvl4pPr>
            <a:lvl5pPr marL="2286000" indent="-228600" algn="l">
              <a:lnSpc>
                <a:spcPct val="90000"/>
              </a:lnSpc>
              <a:spcBef>
                <a:spcPts val="400"/>
              </a:spcBef>
              <a:spcAft>
                <a:spcPts val="0"/>
              </a:spcAft>
              <a:buClr>
                <a:srgbClr val="888888"/>
              </a:buClr>
              <a:buSzPts val="1200"/>
              <a:buNone/>
              <a:defRPr sz="1200">
                <a:solidFill>
                  <a:srgbClr val="888888"/>
                </a:solidFill>
              </a:defRPr>
            </a:lvl5pPr>
            <a:lvl6pPr marL="2743200" indent="-228600" algn="l">
              <a:lnSpc>
                <a:spcPct val="90000"/>
              </a:lnSpc>
              <a:spcBef>
                <a:spcPts val="400"/>
              </a:spcBef>
              <a:spcAft>
                <a:spcPts val="0"/>
              </a:spcAft>
              <a:buClr>
                <a:srgbClr val="888888"/>
              </a:buClr>
              <a:buSzPts val="1200"/>
              <a:buNone/>
              <a:defRPr sz="1200">
                <a:solidFill>
                  <a:srgbClr val="888888"/>
                </a:solidFill>
              </a:defRPr>
            </a:lvl6pPr>
            <a:lvl7pPr marL="3200400" indent="-228600" algn="l">
              <a:lnSpc>
                <a:spcPct val="90000"/>
              </a:lnSpc>
              <a:spcBef>
                <a:spcPts val="400"/>
              </a:spcBef>
              <a:spcAft>
                <a:spcPts val="0"/>
              </a:spcAft>
              <a:buClr>
                <a:srgbClr val="888888"/>
              </a:buClr>
              <a:buSzPts val="1200"/>
              <a:buNone/>
              <a:defRPr sz="1200">
                <a:solidFill>
                  <a:srgbClr val="888888"/>
                </a:solidFill>
              </a:defRPr>
            </a:lvl7pPr>
            <a:lvl8pPr marL="3657600" indent="-228600" algn="l">
              <a:lnSpc>
                <a:spcPct val="90000"/>
              </a:lnSpc>
              <a:spcBef>
                <a:spcPts val="400"/>
              </a:spcBef>
              <a:spcAft>
                <a:spcPts val="0"/>
              </a:spcAft>
              <a:buClr>
                <a:srgbClr val="888888"/>
              </a:buClr>
              <a:buSzPts val="1200"/>
              <a:buNone/>
              <a:defRPr sz="1200">
                <a:solidFill>
                  <a:srgbClr val="888888"/>
                </a:solidFill>
              </a:defRPr>
            </a:lvl8pPr>
            <a:lvl9pPr marL="4114800" indent="-228600" algn="l">
              <a:lnSpc>
                <a:spcPct val="90000"/>
              </a:lnSpc>
              <a:spcBef>
                <a:spcPts val="400"/>
              </a:spcBef>
              <a:spcAft>
                <a:spcPts val="0"/>
              </a:spcAft>
              <a:buClr>
                <a:srgbClr val="888888"/>
              </a:buClr>
              <a:buSzPts val="1200"/>
              <a:buNone/>
              <a:defRPr sz="1200">
                <a:solidFill>
                  <a:srgbClr val="888888"/>
                </a:solidFill>
              </a:defRPr>
            </a:lvl9pPr>
          </a:lstStyle>
          <a:p>
            <a:endParaRPr/>
          </a:p>
        </p:txBody>
      </p:sp>
      <p:sp>
        <p:nvSpPr>
          <p:cNvPr id="26" name="Shape 61"/>
          <p:cNvSpPr>
            <a:spLocks noGrp="1"/>
          </p:cNvSpPr>
          <p:nvPr>
            <p:ph type="dt" idx="10"/>
          </p:nvPr>
        </p:nvSpPr>
        <p:spPr>
          <a:xfrm>
            <a:off x="628650" y="4767263"/>
            <a:ext cx="2057400" cy="273844"/>
          </a:xfrm>
          <a:prstGeom prst="rect">
            <a:avLst/>
          </a:prstGeom>
          <a:noFill/>
          <a:ln>
            <a:noFill/>
          </a:ln>
        </p:spPr>
        <p:txBody>
          <a:bodyPr spcFirstLastPara="1" wrap="square" lIns="68575" tIns="34275" rIns="68575" bIns="34275" anchor="ctr">
            <a:noAutofit/>
          </a:bodyPr>
          <a:lstStyle>
            <a:lvl1pPr algn="l">
              <a:spcBef>
                <a:spcPts val="0"/>
              </a:spcBef>
              <a:spcAft>
                <a:spcPts val="0"/>
              </a:spcAft>
              <a:buSzPts val="1100"/>
              <a:buNone/>
              <a:defRPr/>
            </a:lvl1pPr>
            <a:lvl2pPr algn="l">
              <a:spcBef>
                <a:spcPts val="0"/>
              </a:spcBef>
              <a:spcAft>
                <a:spcPts val="0"/>
              </a:spcAft>
              <a:buSzPts val="1100"/>
              <a:buNone/>
              <a:defRPr/>
            </a:lvl2pPr>
            <a:lvl3pPr algn="l">
              <a:spcBef>
                <a:spcPts val="0"/>
              </a:spcBef>
              <a:spcAft>
                <a:spcPts val="0"/>
              </a:spcAft>
              <a:buSzPts val="1100"/>
              <a:buNone/>
              <a:defRPr/>
            </a:lvl3pPr>
            <a:lvl4pPr algn="l">
              <a:spcBef>
                <a:spcPts val="0"/>
              </a:spcBef>
              <a:spcAft>
                <a:spcPts val="0"/>
              </a:spcAft>
              <a:buSzPts val="1100"/>
              <a:buNone/>
              <a:defRPr/>
            </a:lvl4pPr>
            <a:lvl5pPr algn="l">
              <a:spcBef>
                <a:spcPts val="0"/>
              </a:spcBef>
              <a:spcAft>
                <a:spcPts val="0"/>
              </a:spcAft>
              <a:buSzPts val="1100"/>
              <a:buNone/>
              <a:defRPr/>
            </a:lvl5pPr>
            <a:lvl6pPr algn="l">
              <a:spcBef>
                <a:spcPts val="0"/>
              </a:spcBef>
              <a:spcAft>
                <a:spcPts val="0"/>
              </a:spcAft>
              <a:buSzPts val="1100"/>
              <a:buNone/>
              <a:defRPr/>
            </a:lvl6pPr>
            <a:lvl7pPr algn="l">
              <a:spcBef>
                <a:spcPts val="0"/>
              </a:spcBef>
              <a:spcAft>
                <a:spcPts val="0"/>
              </a:spcAft>
              <a:buSzPts val="1100"/>
              <a:buNone/>
              <a:defRPr/>
            </a:lvl7pPr>
            <a:lvl8pPr algn="l">
              <a:spcBef>
                <a:spcPts val="0"/>
              </a:spcBef>
              <a:spcAft>
                <a:spcPts val="0"/>
              </a:spcAft>
              <a:buSzPts val="1100"/>
              <a:buNone/>
              <a:defRPr/>
            </a:lvl8pPr>
            <a:lvl9pPr algn="l">
              <a:spcBef>
                <a:spcPts val="0"/>
              </a:spcBef>
              <a:spcAft>
                <a:spcPts val="0"/>
              </a:spcAft>
              <a:buSzPts val="1100"/>
              <a:buNone/>
              <a:defRPr/>
            </a:lvl9pPr>
          </a:lstStyle>
          <a:p>
            <a:endParaRPr/>
          </a:p>
        </p:txBody>
      </p:sp>
      <p:sp>
        <p:nvSpPr>
          <p:cNvPr id="27" name="Shape 62"/>
          <p:cNvSpPr>
            <a:spLocks noGrp="1"/>
          </p:cNvSpPr>
          <p:nvPr>
            <p:ph type="ftr" idx="11"/>
          </p:nvPr>
        </p:nvSpPr>
        <p:spPr>
          <a:xfrm>
            <a:off x="3028950" y="4767263"/>
            <a:ext cx="3086100" cy="273844"/>
          </a:xfrm>
          <a:prstGeom prst="rect">
            <a:avLst/>
          </a:prstGeom>
          <a:noFill/>
          <a:ln>
            <a:noFill/>
          </a:ln>
        </p:spPr>
        <p:txBody>
          <a:bodyPr spcFirstLastPara="1" wrap="square" lIns="68575" tIns="34275" rIns="68575" bIns="34275" anchor="ctr">
            <a:noAutofit/>
          </a:bodyPr>
          <a:lstStyle>
            <a:lvl1pPr algn="ctr">
              <a:spcBef>
                <a:spcPts val="0"/>
              </a:spcBef>
              <a:spcAft>
                <a:spcPts val="0"/>
              </a:spcAft>
              <a:buSzPts val="1100"/>
              <a:buNone/>
              <a:defRPr/>
            </a:lvl1pPr>
            <a:lvl2pPr algn="l">
              <a:spcBef>
                <a:spcPts val="0"/>
              </a:spcBef>
              <a:spcAft>
                <a:spcPts val="0"/>
              </a:spcAft>
              <a:buSzPts val="1100"/>
              <a:buNone/>
              <a:defRPr/>
            </a:lvl2pPr>
            <a:lvl3pPr algn="l">
              <a:spcBef>
                <a:spcPts val="0"/>
              </a:spcBef>
              <a:spcAft>
                <a:spcPts val="0"/>
              </a:spcAft>
              <a:buSzPts val="1100"/>
              <a:buNone/>
              <a:defRPr/>
            </a:lvl3pPr>
            <a:lvl4pPr algn="l">
              <a:spcBef>
                <a:spcPts val="0"/>
              </a:spcBef>
              <a:spcAft>
                <a:spcPts val="0"/>
              </a:spcAft>
              <a:buSzPts val="1100"/>
              <a:buNone/>
              <a:defRPr/>
            </a:lvl4pPr>
            <a:lvl5pPr algn="l">
              <a:spcBef>
                <a:spcPts val="0"/>
              </a:spcBef>
              <a:spcAft>
                <a:spcPts val="0"/>
              </a:spcAft>
              <a:buSzPts val="1100"/>
              <a:buNone/>
              <a:defRPr/>
            </a:lvl5pPr>
            <a:lvl6pPr algn="l">
              <a:spcBef>
                <a:spcPts val="0"/>
              </a:spcBef>
              <a:spcAft>
                <a:spcPts val="0"/>
              </a:spcAft>
              <a:buSzPts val="1100"/>
              <a:buNone/>
              <a:defRPr/>
            </a:lvl6pPr>
            <a:lvl7pPr algn="l">
              <a:spcBef>
                <a:spcPts val="0"/>
              </a:spcBef>
              <a:spcAft>
                <a:spcPts val="0"/>
              </a:spcAft>
              <a:buSzPts val="1100"/>
              <a:buNone/>
              <a:defRPr/>
            </a:lvl7pPr>
            <a:lvl8pPr algn="l">
              <a:spcBef>
                <a:spcPts val="0"/>
              </a:spcBef>
              <a:spcAft>
                <a:spcPts val="0"/>
              </a:spcAft>
              <a:buSzPts val="1100"/>
              <a:buNone/>
              <a:defRPr/>
            </a:lvl8pPr>
            <a:lvl9pPr algn="l">
              <a:spcBef>
                <a:spcPts val="0"/>
              </a:spcBef>
              <a:spcAft>
                <a:spcPts val="0"/>
              </a:spcAft>
              <a:buSzPts val="1100"/>
              <a:buNone/>
              <a:defRPr/>
            </a:lvl9pPr>
          </a:lstStyle>
          <a:p>
            <a:endParaRPr/>
          </a:p>
        </p:txBody>
      </p:sp>
      <p:sp>
        <p:nvSpPr>
          <p:cNvPr id="28" name="Shape 63"/>
          <p:cNvSpPr>
            <a:spLocks noGrp="1"/>
          </p:cNvSpPr>
          <p:nvPr>
            <p:ph type="sldNum" idx="12"/>
          </p:nvPr>
        </p:nvSpPr>
        <p:spPr>
          <a:xfrm>
            <a:off x="6457950" y="4767263"/>
            <a:ext cx="2057400" cy="273844"/>
          </a:xfrm>
          <a:prstGeom prst="rect">
            <a:avLst/>
          </a:prstGeom>
          <a:noFill/>
          <a:ln>
            <a:noFill/>
          </a:ln>
        </p:spPr>
        <p:txBody>
          <a:bodyPr spcFirstLastPara="1" wrap="square" lIns="68575" tIns="34275" rIns="68575" bIns="34275" anchor="ctr">
            <a:noAutofit/>
          </a:bodyPr>
          <a:lstStyle>
            <a:lvl1pPr marL="0" indent="0" algn="r">
              <a:spcBef>
                <a:spcPts val="0"/>
              </a:spcBef>
              <a:buNone/>
              <a:defRPr/>
            </a:lvl1pPr>
            <a:lvl2pPr marL="0" indent="0" algn="r">
              <a:spcBef>
                <a:spcPts val="0"/>
              </a:spcBef>
              <a:buNone/>
              <a:defRPr/>
            </a:lvl2pPr>
            <a:lvl3pPr marL="0" indent="0" algn="r">
              <a:spcBef>
                <a:spcPts val="0"/>
              </a:spcBef>
              <a:buNone/>
              <a:defRPr/>
            </a:lvl3pPr>
            <a:lvl4pPr marL="0" indent="0" algn="r">
              <a:spcBef>
                <a:spcPts val="0"/>
              </a:spcBef>
              <a:buNone/>
              <a:defRPr/>
            </a:lvl4pPr>
            <a:lvl5pPr marL="0" indent="0" algn="r">
              <a:spcBef>
                <a:spcPts val="0"/>
              </a:spcBef>
              <a:buNone/>
              <a:defRPr/>
            </a:lvl5pPr>
            <a:lvl6pPr marL="0" indent="0" algn="r">
              <a:spcBef>
                <a:spcPts val="0"/>
              </a:spcBef>
              <a:buNone/>
              <a:defRPr/>
            </a:lvl6pPr>
            <a:lvl7pPr marL="0" indent="0" algn="r">
              <a:spcBef>
                <a:spcPts val="0"/>
              </a:spcBef>
              <a:buNone/>
              <a:defRPr/>
            </a:lvl7pPr>
            <a:lvl8pPr marL="0" indent="0" algn="r">
              <a:spcBef>
                <a:spcPts val="0"/>
              </a:spcBef>
              <a:buNone/>
              <a:defRPr/>
            </a:lvl8pPr>
            <a:lvl9pPr marL="0" indent="0" algn="r">
              <a:spcBef>
                <a:spcPts val="0"/>
              </a:spcBef>
              <a:buNone/>
              <a:defRPr/>
            </a:lvl9pPr>
          </a:lstStyle>
          <a:p>
            <a:pPr marL="0" lvl="0" indent="0" algn="r">
              <a:spcBef>
                <a:spcPts val="0"/>
              </a:spcBef>
              <a:spcAft>
                <a:spcPts val="0"/>
              </a:spcAft>
              <a:buNone/>
            </a:pPr>
            <a:fld id="{00000000-1234-1234-1234-123412341234}" type="slidenum">
              <a:rPr/>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标题和内容" type="obj">
  <p:cSld name="OBJECT">
    <p:spTree>
      <p:nvGrpSpPr>
        <p:cNvPr id="1" name=""/>
        <p:cNvGrpSpPr/>
        <p:nvPr/>
      </p:nvGrpSpPr>
      <p:grpSpPr>
        <a:xfrm>
          <a:off x="0" y="0"/>
          <a:ext cx="0" cy="0"/>
          <a:chOff x="0" y="0"/>
          <a:chExt cx="0" cy="0"/>
        </a:xfrm>
      </p:grpSpPr>
      <p:sp>
        <p:nvSpPr>
          <p:cNvPr id="18" name="Shape 54"/>
          <p:cNvSpPr>
            <a:spLocks noGrp="1"/>
          </p:cNvSpPr>
          <p:nvPr>
            <p:ph type="title"/>
          </p:nvPr>
        </p:nvSpPr>
        <p:spPr>
          <a:xfrm>
            <a:off x="628650" y="273844"/>
            <a:ext cx="7886700" cy="994172"/>
          </a:xfrm>
          <a:prstGeom prst="rect">
            <a:avLst/>
          </a:prstGeom>
          <a:noFill/>
          <a:ln>
            <a:noFill/>
          </a:ln>
        </p:spPr>
        <p:txBody>
          <a:bodyPr spcFirstLastPara="1" wrap="square" lIns="68575" tIns="34275" rIns="68575" bIns="34275" anchor="ctr">
            <a:normAutofit/>
          </a:bodyPr>
          <a:lstStyle>
            <a:lvl1pPr algn="l">
              <a:lnSpc>
                <a:spcPct val="90000"/>
              </a:lnSpc>
              <a:spcBef>
                <a:spcPts val="0"/>
              </a:spcBef>
              <a:spcAft>
                <a:spcPts val="0"/>
              </a:spcAft>
              <a:buClr>
                <a:schemeClr val="dk1"/>
              </a:buClr>
              <a:buSzPts val="1400"/>
              <a:buNone/>
              <a:defRPr/>
            </a:lvl1pPr>
            <a:lvl2pPr>
              <a:spcBef>
                <a:spcPts val="0"/>
              </a:spcBef>
              <a:spcAft>
                <a:spcPts val="0"/>
              </a:spcAft>
              <a:buSzPts val="1100"/>
              <a:buNone/>
              <a:defRPr/>
            </a:lvl2pPr>
            <a:lvl3pPr>
              <a:spcBef>
                <a:spcPts val="0"/>
              </a:spcBef>
              <a:spcAft>
                <a:spcPts val="0"/>
              </a:spcAft>
              <a:buSzPts val="1100"/>
              <a:buNone/>
              <a:defRPr/>
            </a:lvl3pPr>
            <a:lvl4pPr>
              <a:spcBef>
                <a:spcPts val="0"/>
              </a:spcBef>
              <a:spcAft>
                <a:spcPts val="0"/>
              </a:spcAft>
              <a:buSzPts val="1100"/>
              <a:buNone/>
              <a:defRPr/>
            </a:lvl4pPr>
            <a:lvl5pPr>
              <a:spcBef>
                <a:spcPts val="0"/>
              </a:spcBef>
              <a:spcAft>
                <a:spcPts val="0"/>
              </a:spcAft>
              <a:buSzPts val="1100"/>
              <a:buNone/>
              <a:defRPr/>
            </a:lvl5pPr>
            <a:lvl6pPr>
              <a:spcBef>
                <a:spcPts val="0"/>
              </a:spcBef>
              <a:spcAft>
                <a:spcPts val="0"/>
              </a:spcAft>
              <a:buSzPts val="1100"/>
              <a:buNone/>
              <a:defRPr/>
            </a:lvl6pPr>
            <a:lvl7pPr>
              <a:spcBef>
                <a:spcPts val="0"/>
              </a:spcBef>
              <a:spcAft>
                <a:spcPts val="0"/>
              </a:spcAft>
              <a:buSzPts val="1100"/>
              <a:buNone/>
              <a:defRPr/>
            </a:lvl7pPr>
            <a:lvl8pPr>
              <a:spcBef>
                <a:spcPts val="0"/>
              </a:spcBef>
              <a:spcAft>
                <a:spcPts val="0"/>
              </a:spcAft>
              <a:buSzPts val="1100"/>
              <a:buNone/>
              <a:defRPr/>
            </a:lvl8pPr>
            <a:lvl9pPr>
              <a:spcBef>
                <a:spcPts val="0"/>
              </a:spcBef>
              <a:spcAft>
                <a:spcPts val="0"/>
              </a:spcAft>
              <a:buSzPts val="1100"/>
              <a:buNone/>
              <a:defRPr/>
            </a:lvl9pPr>
          </a:lstStyle>
          <a:p>
            <a:endParaRPr/>
          </a:p>
        </p:txBody>
      </p:sp>
      <p:sp>
        <p:nvSpPr>
          <p:cNvPr id="19" name="Shape 55"/>
          <p:cNvSpPr>
            <a:spLocks noGrp="1"/>
          </p:cNvSpPr>
          <p:nvPr>
            <p:ph type="body" idx="1"/>
          </p:nvPr>
        </p:nvSpPr>
        <p:spPr>
          <a:xfrm>
            <a:off x="628650" y="1369219"/>
            <a:ext cx="7886700" cy="3263504"/>
          </a:xfrm>
          <a:prstGeom prst="rect">
            <a:avLst/>
          </a:prstGeom>
          <a:noFill/>
          <a:ln>
            <a:noFill/>
          </a:ln>
        </p:spPr>
        <p:txBody>
          <a:bodyPr spcFirstLastPara="1" wrap="square" lIns="68575" tIns="34275" rIns="68575" bIns="34275" anchor="t">
            <a:normAutofit/>
          </a:bodyPr>
          <a:lstStyle>
            <a:lvl1pPr marL="457200" indent="-317500" algn="l">
              <a:lnSpc>
                <a:spcPct val="90000"/>
              </a:lnSpc>
              <a:spcBef>
                <a:spcPts val="800"/>
              </a:spcBef>
              <a:spcAft>
                <a:spcPts val="0"/>
              </a:spcAft>
              <a:buClr>
                <a:schemeClr val="dk1"/>
              </a:buClr>
              <a:buSzPts val="1400"/>
              <a:buChar char="•"/>
              <a:defRPr/>
            </a:lvl1pPr>
            <a:lvl2pPr marL="914400" indent="-317500" algn="l">
              <a:lnSpc>
                <a:spcPct val="90000"/>
              </a:lnSpc>
              <a:spcBef>
                <a:spcPts val="400"/>
              </a:spcBef>
              <a:spcAft>
                <a:spcPts val="0"/>
              </a:spcAft>
              <a:buClr>
                <a:schemeClr val="dk1"/>
              </a:buClr>
              <a:buSzPts val="1400"/>
              <a:buChar char="•"/>
              <a:defRPr/>
            </a:lvl2pPr>
            <a:lvl3pPr marL="1371600" indent="-317500" algn="l">
              <a:lnSpc>
                <a:spcPct val="90000"/>
              </a:lnSpc>
              <a:spcBef>
                <a:spcPts val="400"/>
              </a:spcBef>
              <a:spcAft>
                <a:spcPts val="0"/>
              </a:spcAft>
              <a:buClr>
                <a:schemeClr val="dk1"/>
              </a:buClr>
              <a:buSzPts val="1400"/>
              <a:buChar char="•"/>
              <a:defRPr/>
            </a:lvl3pPr>
            <a:lvl4pPr marL="1828800" indent="-317500" algn="l">
              <a:lnSpc>
                <a:spcPct val="90000"/>
              </a:lnSpc>
              <a:spcBef>
                <a:spcPts val="400"/>
              </a:spcBef>
              <a:spcAft>
                <a:spcPts val="0"/>
              </a:spcAft>
              <a:buClr>
                <a:schemeClr val="dk1"/>
              </a:buClr>
              <a:buSzPts val="1400"/>
              <a:buChar char="•"/>
              <a:defRPr/>
            </a:lvl4pPr>
            <a:lvl5pPr marL="2286000" indent="-317500" algn="l">
              <a:lnSpc>
                <a:spcPct val="90000"/>
              </a:lnSpc>
              <a:spcBef>
                <a:spcPts val="400"/>
              </a:spcBef>
              <a:spcAft>
                <a:spcPts val="0"/>
              </a:spcAft>
              <a:buClr>
                <a:schemeClr val="dk1"/>
              </a:buClr>
              <a:buSzPts val="1400"/>
              <a:buChar char="•"/>
              <a:defRPr/>
            </a:lvl5pPr>
            <a:lvl6pPr marL="2743200" indent="-317500" algn="l">
              <a:lnSpc>
                <a:spcPct val="90000"/>
              </a:lnSpc>
              <a:spcBef>
                <a:spcPts val="400"/>
              </a:spcBef>
              <a:spcAft>
                <a:spcPts val="0"/>
              </a:spcAft>
              <a:buClr>
                <a:schemeClr val="dk1"/>
              </a:buClr>
              <a:buSzPts val="1400"/>
              <a:buChar char="•"/>
              <a:defRPr/>
            </a:lvl6pPr>
            <a:lvl7pPr marL="3200400" indent="-317500" algn="l">
              <a:lnSpc>
                <a:spcPct val="90000"/>
              </a:lnSpc>
              <a:spcBef>
                <a:spcPts val="400"/>
              </a:spcBef>
              <a:spcAft>
                <a:spcPts val="0"/>
              </a:spcAft>
              <a:buClr>
                <a:schemeClr val="dk1"/>
              </a:buClr>
              <a:buSzPts val="1400"/>
              <a:buChar char="•"/>
              <a:defRPr/>
            </a:lvl7pPr>
            <a:lvl8pPr marL="3657600" indent="-317500" algn="l">
              <a:lnSpc>
                <a:spcPct val="90000"/>
              </a:lnSpc>
              <a:spcBef>
                <a:spcPts val="400"/>
              </a:spcBef>
              <a:spcAft>
                <a:spcPts val="0"/>
              </a:spcAft>
              <a:buClr>
                <a:schemeClr val="dk1"/>
              </a:buClr>
              <a:buSzPts val="1400"/>
              <a:buChar char="•"/>
              <a:defRPr/>
            </a:lvl8pPr>
            <a:lvl9pPr marL="4114800" indent="-317500" algn="l">
              <a:lnSpc>
                <a:spcPct val="90000"/>
              </a:lnSpc>
              <a:spcBef>
                <a:spcPts val="400"/>
              </a:spcBef>
              <a:spcAft>
                <a:spcPts val="0"/>
              </a:spcAft>
              <a:buClr>
                <a:schemeClr val="dk1"/>
              </a:buClr>
              <a:buSzPts val="1400"/>
              <a:buChar char="•"/>
              <a:defRPr/>
            </a:lvl9pPr>
          </a:lstStyle>
          <a:p>
            <a:endParaRPr/>
          </a:p>
        </p:txBody>
      </p:sp>
      <p:sp>
        <p:nvSpPr>
          <p:cNvPr id="20" name="Shape 56"/>
          <p:cNvSpPr>
            <a:spLocks noGrp="1"/>
          </p:cNvSpPr>
          <p:nvPr>
            <p:ph type="dt" idx="10"/>
          </p:nvPr>
        </p:nvSpPr>
        <p:spPr>
          <a:xfrm>
            <a:off x="628650" y="4767263"/>
            <a:ext cx="2057400" cy="273844"/>
          </a:xfrm>
          <a:prstGeom prst="rect">
            <a:avLst/>
          </a:prstGeom>
          <a:noFill/>
          <a:ln>
            <a:noFill/>
          </a:ln>
        </p:spPr>
        <p:txBody>
          <a:bodyPr spcFirstLastPara="1" wrap="square" lIns="68575" tIns="34275" rIns="68575" bIns="34275" anchor="ctr">
            <a:noAutofit/>
          </a:bodyPr>
          <a:lstStyle>
            <a:lvl1pPr algn="l">
              <a:spcBef>
                <a:spcPts val="0"/>
              </a:spcBef>
              <a:spcAft>
                <a:spcPts val="0"/>
              </a:spcAft>
              <a:buSzPts val="1100"/>
              <a:buNone/>
              <a:defRPr/>
            </a:lvl1pPr>
            <a:lvl2pPr algn="l">
              <a:spcBef>
                <a:spcPts val="0"/>
              </a:spcBef>
              <a:spcAft>
                <a:spcPts val="0"/>
              </a:spcAft>
              <a:buSzPts val="1100"/>
              <a:buNone/>
              <a:defRPr/>
            </a:lvl2pPr>
            <a:lvl3pPr algn="l">
              <a:spcBef>
                <a:spcPts val="0"/>
              </a:spcBef>
              <a:spcAft>
                <a:spcPts val="0"/>
              </a:spcAft>
              <a:buSzPts val="1100"/>
              <a:buNone/>
              <a:defRPr/>
            </a:lvl3pPr>
            <a:lvl4pPr algn="l">
              <a:spcBef>
                <a:spcPts val="0"/>
              </a:spcBef>
              <a:spcAft>
                <a:spcPts val="0"/>
              </a:spcAft>
              <a:buSzPts val="1100"/>
              <a:buNone/>
              <a:defRPr/>
            </a:lvl4pPr>
            <a:lvl5pPr algn="l">
              <a:spcBef>
                <a:spcPts val="0"/>
              </a:spcBef>
              <a:spcAft>
                <a:spcPts val="0"/>
              </a:spcAft>
              <a:buSzPts val="1100"/>
              <a:buNone/>
              <a:defRPr/>
            </a:lvl5pPr>
            <a:lvl6pPr algn="l">
              <a:spcBef>
                <a:spcPts val="0"/>
              </a:spcBef>
              <a:spcAft>
                <a:spcPts val="0"/>
              </a:spcAft>
              <a:buSzPts val="1100"/>
              <a:buNone/>
              <a:defRPr/>
            </a:lvl6pPr>
            <a:lvl7pPr algn="l">
              <a:spcBef>
                <a:spcPts val="0"/>
              </a:spcBef>
              <a:spcAft>
                <a:spcPts val="0"/>
              </a:spcAft>
              <a:buSzPts val="1100"/>
              <a:buNone/>
              <a:defRPr/>
            </a:lvl7pPr>
            <a:lvl8pPr algn="l">
              <a:spcBef>
                <a:spcPts val="0"/>
              </a:spcBef>
              <a:spcAft>
                <a:spcPts val="0"/>
              </a:spcAft>
              <a:buSzPts val="1100"/>
              <a:buNone/>
              <a:defRPr/>
            </a:lvl8pPr>
            <a:lvl9pPr algn="l">
              <a:spcBef>
                <a:spcPts val="0"/>
              </a:spcBef>
              <a:spcAft>
                <a:spcPts val="0"/>
              </a:spcAft>
              <a:buSzPts val="1100"/>
              <a:buNone/>
              <a:defRPr/>
            </a:lvl9pPr>
          </a:lstStyle>
          <a:p>
            <a:endParaRPr/>
          </a:p>
        </p:txBody>
      </p:sp>
      <p:sp>
        <p:nvSpPr>
          <p:cNvPr id="21" name="Shape 57"/>
          <p:cNvSpPr>
            <a:spLocks noGrp="1"/>
          </p:cNvSpPr>
          <p:nvPr>
            <p:ph type="ftr" idx="11"/>
          </p:nvPr>
        </p:nvSpPr>
        <p:spPr>
          <a:xfrm>
            <a:off x="3028950" y="4767263"/>
            <a:ext cx="3086100" cy="273844"/>
          </a:xfrm>
          <a:prstGeom prst="rect">
            <a:avLst/>
          </a:prstGeom>
          <a:noFill/>
          <a:ln>
            <a:noFill/>
          </a:ln>
        </p:spPr>
        <p:txBody>
          <a:bodyPr spcFirstLastPara="1" wrap="square" lIns="68575" tIns="34275" rIns="68575" bIns="34275" anchor="ctr">
            <a:noAutofit/>
          </a:bodyPr>
          <a:lstStyle>
            <a:lvl1pPr algn="ctr">
              <a:spcBef>
                <a:spcPts val="0"/>
              </a:spcBef>
              <a:spcAft>
                <a:spcPts val="0"/>
              </a:spcAft>
              <a:buSzPts val="1100"/>
              <a:buNone/>
              <a:defRPr/>
            </a:lvl1pPr>
            <a:lvl2pPr algn="l">
              <a:spcBef>
                <a:spcPts val="0"/>
              </a:spcBef>
              <a:spcAft>
                <a:spcPts val="0"/>
              </a:spcAft>
              <a:buSzPts val="1100"/>
              <a:buNone/>
              <a:defRPr/>
            </a:lvl2pPr>
            <a:lvl3pPr algn="l">
              <a:spcBef>
                <a:spcPts val="0"/>
              </a:spcBef>
              <a:spcAft>
                <a:spcPts val="0"/>
              </a:spcAft>
              <a:buSzPts val="1100"/>
              <a:buNone/>
              <a:defRPr/>
            </a:lvl3pPr>
            <a:lvl4pPr algn="l">
              <a:spcBef>
                <a:spcPts val="0"/>
              </a:spcBef>
              <a:spcAft>
                <a:spcPts val="0"/>
              </a:spcAft>
              <a:buSzPts val="1100"/>
              <a:buNone/>
              <a:defRPr/>
            </a:lvl4pPr>
            <a:lvl5pPr algn="l">
              <a:spcBef>
                <a:spcPts val="0"/>
              </a:spcBef>
              <a:spcAft>
                <a:spcPts val="0"/>
              </a:spcAft>
              <a:buSzPts val="1100"/>
              <a:buNone/>
              <a:defRPr/>
            </a:lvl5pPr>
            <a:lvl6pPr algn="l">
              <a:spcBef>
                <a:spcPts val="0"/>
              </a:spcBef>
              <a:spcAft>
                <a:spcPts val="0"/>
              </a:spcAft>
              <a:buSzPts val="1100"/>
              <a:buNone/>
              <a:defRPr/>
            </a:lvl6pPr>
            <a:lvl7pPr algn="l">
              <a:spcBef>
                <a:spcPts val="0"/>
              </a:spcBef>
              <a:spcAft>
                <a:spcPts val="0"/>
              </a:spcAft>
              <a:buSzPts val="1100"/>
              <a:buNone/>
              <a:defRPr/>
            </a:lvl7pPr>
            <a:lvl8pPr algn="l">
              <a:spcBef>
                <a:spcPts val="0"/>
              </a:spcBef>
              <a:spcAft>
                <a:spcPts val="0"/>
              </a:spcAft>
              <a:buSzPts val="1100"/>
              <a:buNone/>
              <a:defRPr/>
            </a:lvl8pPr>
            <a:lvl9pPr algn="l">
              <a:spcBef>
                <a:spcPts val="0"/>
              </a:spcBef>
              <a:spcAft>
                <a:spcPts val="0"/>
              </a:spcAft>
              <a:buSzPts val="1100"/>
              <a:buNone/>
              <a:defRPr/>
            </a:lvl9pPr>
          </a:lstStyle>
          <a:p>
            <a:endParaRPr/>
          </a:p>
        </p:txBody>
      </p:sp>
      <p:sp>
        <p:nvSpPr>
          <p:cNvPr id="22" name="Shape 58"/>
          <p:cNvSpPr>
            <a:spLocks noGrp="1"/>
          </p:cNvSpPr>
          <p:nvPr>
            <p:ph type="sldNum" idx="12"/>
          </p:nvPr>
        </p:nvSpPr>
        <p:spPr>
          <a:xfrm>
            <a:off x="6457950" y="4767263"/>
            <a:ext cx="2057400" cy="273844"/>
          </a:xfrm>
          <a:prstGeom prst="rect">
            <a:avLst/>
          </a:prstGeom>
          <a:noFill/>
          <a:ln>
            <a:noFill/>
          </a:ln>
        </p:spPr>
        <p:txBody>
          <a:bodyPr spcFirstLastPara="1" wrap="square" lIns="68575" tIns="34275" rIns="68575" bIns="34275" anchor="ctr">
            <a:noAutofit/>
          </a:bodyPr>
          <a:lstStyle>
            <a:lvl1pPr marL="0" indent="0" algn="r">
              <a:spcBef>
                <a:spcPts val="0"/>
              </a:spcBef>
              <a:buNone/>
              <a:defRPr/>
            </a:lvl1pPr>
            <a:lvl2pPr marL="0" indent="0" algn="r">
              <a:spcBef>
                <a:spcPts val="0"/>
              </a:spcBef>
              <a:buNone/>
              <a:defRPr/>
            </a:lvl2pPr>
            <a:lvl3pPr marL="0" indent="0" algn="r">
              <a:spcBef>
                <a:spcPts val="0"/>
              </a:spcBef>
              <a:buNone/>
              <a:defRPr/>
            </a:lvl3pPr>
            <a:lvl4pPr marL="0" indent="0" algn="r">
              <a:spcBef>
                <a:spcPts val="0"/>
              </a:spcBef>
              <a:buNone/>
              <a:defRPr/>
            </a:lvl4pPr>
            <a:lvl5pPr marL="0" indent="0" algn="r">
              <a:spcBef>
                <a:spcPts val="0"/>
              </a:spcBef>
              <a:buNone/>
              <a:defRPr/>
            </a:lvl5pPr>
            <a:lvl6pPr marL="0" indent="0" algn="r">
              <a:spcBef>
                <a:spcPts val="0"/>
              </a:spcBef>
              <a:buNone/>
              <a:defRPr/>
            </a:lvl6pPr>
            <a:lvl7pPr marL="0" indent="0" algn="r">
              <a:spcBef>
                <a:spcPts val="0"/>
              </a:spcBef>
              <a:buNone/>
              <a:defRPr/>
            </a:lvl7pPr>
            <a:lvl8pPr marL="0" indent="0" algn="r">
              <a:spcBef>
                <a:spcPts val="0"/>
              </a:spcBef>
              <a:buNone/>
              <a:defRPr/>
            </a:lvl8pPr>
            <a:lvl9pPr marL="0" indent="0" algn="r">
              <a:spcBef>
                <a:spcPts val="0"/>
              </a:spcBef>
              <a:buNone/>
              <a:defRPr/>
            </a:lvl9pPr>
          </a:lstStyle>
          <a:p>
            <a:pPr marL="0" lvl="0" indent="0" algn="r">
              <a:spcBef>
                <a:spcPts val="0"/>
              </a:spcBef>
              <a:spcAft>
                <a:spcPts val="0"/>
              </a:spcAft>
              <a:buNone/>
            </a:pPr>
            <a:fld id="{00000000-1234-1234-1234-123412341234}" type="slidenum">
              <a:rPr/>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节标题" type="secHead">
  <p:cSld name="SECTION_HEADER">
    <p:spTree>
      <p:nvGrpSpPr>
        <p:cNvPr id="1" name=""/>
        <p:cNvGrpSpPr/>
        <p:nvPr/>
      </p:nvGrpSpPr>
      <p:grpSpPr>
        <a:xfrm>
          <a:off x="0" y="0"/>
          <a:ext cx="0" cy="0"/>
          <a:chOff x="0" y="0"/>
          <a:chExt cx="0" cy="0"/>
        </a:xfrm>
      </p:grpSpPr>
      <p:sp>
        <p:nvSpPr>
          <p:cNvPr id="24" name="Shape 59"/>
          <p:cNvSpPr>
            <a:spLocks noGrp="1"/>
          </p:cNvSpPr>
          <p:nvPr>
            <p:ph type="title"/>
          </p:nvPr>
        </p:nvSpPr>
        <p:spPr>
          <a:xfrm>
            <a:off x="623888" y="1282304"/>
            <a:ext cx="7886700" cy="2139553"/>
          </a:xfrm>
          <a:prstGeom prst="rect">
            <a:avLst/>
          </a:prstGeom>
          <a:noFill/>
          <a:ln>
            <a:noFill/>
          </a:ln>
        </p:spPr>
        <p:txBody>
          <a:bodyPr spcFirstLastPara="1" wrap="square" lIns="68575" tIns="34275" rIns="68575" bIns="34275" anchor="b">
            <a:normAutofit/>
          </a:bodyPr>
          <a:lstStyle>
            <a:lvl1pPr algn="l">
              <a:lnSpc>
                <a:spcPct val="90000"/>
              </a:lnSpc>
              <a:spcBef>
                <a:spcPts val="0"/>
              </a:spcBef>
              <a:spcAft>
                <a:spcPts val="0"/>
              </a:spcAft>
              <a:buClr>
                <a:schemeClr val="dk1"/>
              </a:buClr>
              <a:buSzPts val="4500"/>
              <a:buFont typeface="Arial" panose="020B0604020202090204"/>
              <a:buNone/>
              <a:defRPr sz="4500"/>
            </a:lvl1pPr>
            <a:lvl2pPr>
              <a:spcBef>
                <a:spcPts val="0"/>
              </a:spcBef>
              <a:spcAft>
                <a:spcPts val="0"/>
              </a:spcAft>
              <a:buSzPts val="1100"/>
              <a:buNone/>
              <a:defRPr/>
            </a:lvl2pPr>
            <a:lvl3pPr>
              <a:spcBef>
                <a:spcPts val="0"/>
              </a:spcBef>
              <a:spcAft>
                <a:spcPts val="0"/>
              </a:spcAft>
              <a:buSzPts val="1100"/>
              <a:buNone/>
              <a:defRPr/>
            </a:lvl3pPr>
            <a:lvl4pPr>
              <a:spcBef>
                <a:spcPts val="0"/>
              </a:spcBef>
              <a:spcAft>
                <a:spcPts val="0"/>
              </a:spcAft>
              <a:buSzPts val="1100"/>
              <a:buNone/>
              <a:defRPr/>
            </a:lvl4pPr>
            <a:lvl5pPr>
              <a:spcBef>
                <a:spcPts val="0"/>
              </a:spcBef>
              <a:spcAft>
                <a:spcPts val="0"/>
              </a:spcAft>
              <a:buSzPts val="1100"/>
              <a:buNone/>
              <a:defRPr/>
            </a:lvl5pPr>
            <a:lvl6pPr>
              <a:spcBef>
                <a:spcPts val="0"/>
              </a:spcBef>
              <a:spcAft>
                <a:spcPts val="0"/>
              </a:spcAft>
              <a:buSzPts val="1100"/>
              <a:buNone/>
              <a:defRPr/>
            </a:lvl6pPr>
            <a:lvl7pPr>
              <a:spcBef>
                <a:spcPts val="0"/>
              </a:spcBef>
              <a:spcAft>
                <a:spcPts val="0"/>
              </a:spcAft>
              <a:buSzPts val="1100"/>
              <a:buNone/>
              <a:defRPr/>
            </a:lvl7pPr>
            <a:lvl8pPr>
              <a:spcBef>
                <a:spcPts val="0"/>
              </a:spcBef>
              <a:spcAft>
                <a:spcPts val="0"/>
              </a:spcAft>
              <a:buSzPts val="1100"/>
              <a:buNone/>
              <a:defRPr/>
            </a:lvl8pPr>
            <a:lvl9pPr>
              <a:spcBef>
                <a:spcPts val="0"/>
              </a:spcBef>
              <a:spcAft>
                <a:spcPts val="0"/>
              </a:spcAft>
              <a:buSzPts val="1100"/>
              <a:buNone/>
              <a:defRPr/>
            </a:lvl9pPr>
          </a:lstStyle>
          <a:p>
            <a:endParaRPr/>
          </a:p>
        </p:txBody>
      </p:sp>
      <p:sp>
        <p:nvSpPr>
          <p:cNvPr id="25" name="Shape 60"/>
          <p:cNvSpPr>
            <a:spLocks noGrp="1"/>
          </p:cNvSpPr>
          <p:nvPr>
            <p:ph type="body" idx="1"/>
          </p:nvPr>
        </p:nvSpPr>
        <p:spPr>
          <a:xfrm>
            <a:off x="623888" y="3442097"/>
            <a:ext cx="7886700" cy="1125140"/>
          </a:xfrm>
          <a:prstGeom prst="rect">
            <a:avLst/>
          </a:prstGeom>
          <a:noFill/>
          <a:ln>
            <a:noFill/>
          </a:ln>
        </p:spPr>
        <p:txBody>
          <a:bodyPr spcFirstLastPara="1" wrap="square" lIns="68575" tIns="34275" rIns="68575" bIns="34275" anchor="t">
            <a:normAutofit/>
          </a:bodyPr>
          <a:lstStyle>
            <a:lvl1pPr marL="457200" indent="-228600" algn="l">
              <a:lnSpc>
                <a:spcPct val="90000"/>
              </a:lnSpc>
              <a:spcBef>
                <a:spcPts val="800"/>
              </a:spcBef>
              <a:spcAft>
                <a:spcPts val="0"/>
              </a:spcAft>
              <a:buClr>
                <a:srgbClr val="888888"/>
              </a:buClr>
              <a:buSzPts val="1800"/>
              <a:buNone/>
              <a:defRPr sz="1800">
                <a:solidFill>
                  <a:srgbClr val="888888"/>
                </a:solidFill>
              </a:defRPr>
            </a:lvl1pPr>
            <a:lvl2pPr marL="914400" indent="-228600" algn="l">
              <a:lnSpc>
                <a:spcPct val="90000"/>
              </a:lnSpc>
              <a:spcBef>
                <a:spcPts val="400"/>
              </a:spcBef>
              <a:spcAft>
                <a:spcPts val="0"/>
              </a:spcAft>
              <a:buClr>
                <a:srgbClr val="888888"/>
              </a:buClr>
              <a:buSzPts val="1500"/>
              <a:buNone/>
              <a:defRPr sz="1500">
                <a:solidFill>
                  <a:srgbClr val="888888"/>
                </a:solidFill>
              </a:defRPr>
            </a:lvl2pPr>
            <a:lvl3pPr marL="1371600" indent="-228600" algn="l">
              <a:lnSpc>
                <a:spcPct val="90000"/>
              </a:lnSpc>
              <a:spcBef>
                <a:spcPts val="400"/>
              </a:spcBef>
              <a:spcAft>
                <a:spcPts val="0"/>
              </a:spcAft>
              <a:buClr>
                <a:srgbClr val="888888"/>
              </a:buClr>
              <a:buSzPts val="1400"/>
              <a:buNone/>
              <a:defRPr sz="1400">
                <a:solidFill>
                  <a:srgbClr val="888888"/>
                </a:solidFill>
              </a:defRPr>
            </a:lvl3pPr>
            <a:lvl4pPr marL="1828800" indent="-228600" algn="l">
              <a:lnSpc>
                <a:spcPct val="90000"/>
              </a:lnSpc>
              <a:spcBef>
                <a:spcPts val="400"/>
              </a:spcBef>
              <a:spcAft>
                <a:spcPts val="0"/>
              </a:spcAft>
              <a:buClr>
                <a:srgbClr val="888888"/>
              </a:buClr>
              <a:buSzPts val="1200"/>
              <a:buNone/>
              <a:defRPr sz="1200">
                <a:solidFill>
                  <a:srgbClr val="888888"/>
                </a:solidFill>
              </a:defRPr>
            </a:lvl4pPr>
            <a:lvl5pPr marL="2286000" indent="-228600" algn="l">
              <a:lnSpc>
                <a:spcPct val="90000"/>
              </a:lnSpc>
              <a:spcBef>
                <a:spcPts val="400"/>
              </a:spcBef>
              <a:spcAft>
                <a:spcPts val="0"/>
              </a:spcAft>
              <a:buClr>
                <a:srgbClr val="888888"/>
              </a:buClr>
              <a:buSzPts val="1200"/>
              <a:buNone/>
              <a:defRPr sz="1200">
                <a:solidFill>
                  <a:srgbClr val="888888"/>
                </a:solidFill>
              </a:defRPr>
            </a:lvl5pPr>
            <a:lvl6pPr marL="2743200" indent="-228600" algn="l">
              <a:lnSpc>
                <a:spcPct val="90000"/>
              </a:lnSpc>
              <a:spcBef>
                <a:spcPts val="400"/>
              </a:spcBef>
              <a:spcAft>
                <a:spcPts val="0"/>
              </a:spcAft>
              <a:buClr>
                <a:srgbClr val="888888"/>
              </a:buClr>
              <a:buSzPts val="1200"/>
              <a:buNone/>
              <a:defRPr sz="1200">
                <a:solidFill>
                  <a:srgbClr val="888888"/>
                </a:solidFill>
              </a:defRPr>
            </a:lvl6pPr>
            <a:lvl7pPr marL="3200400" indent="-228600" algn="l">
              <a:lnSpc>
                <a:spcPct val="90000"/>
              </a:lnSpc>
              <a:spcBef>
                <a:spcPts val="400"/>
              </a:spcBef>
              <a:spcAft>
                <a:spcPts val="0"/>
              </a:spcAft>
              <a:buClr>
                <a:srgbClr val="888888"/>
              </a:buClr>
              <a:buSzPts val="1200"/>
              <a:buNone/>
              <a:defRPr sz="1200">
                <a:solidFill>
                  <a:srgbClr val="888888"/>
                </a:solidFill>
              </a:defRPr>
            </a:lvl7pPr>
            <a:lvl8pPr marL="3657600" indent="-228600" algn="l">
              <a:lnSpc>
                <a:spcPct val="90000"/>
              </a:lnSpc>
              <a:spcBef>
                <a:spcPts val="400"/>
              </a:spcBef>
              <a:spcAft>
                <a:spcPts val="0"/>
              </a:spcAft>
              <a:buClr>
                <a:srgbClr val="888888"/>
              </a:buClr>
              <a:buSzPts val="1200"/>
              <a:buNone/>
              <a:defRPr sz="1200">
                <a:solidFill>
                  <a:srgbClr val="888888"/>
                </a:solidFill>
              </a:defRPr>
            </a:lvl8pPr>
            <a:lvl9pPr marL="4114800" indent="-228600" algn="l">
              <a:lnSpc>
                <a:spcPct val="90000"/>
              </a:lnSpc>
              <a:spcBef>
                <a:spcPts val="400"/>
              </a:spcBef>
              <a:spcAft>
                <a:spcPts val="0"/>
              </a:spcAft>
              <a:buClr>
                <a:srgbClr val="888888"/>
              </a:buClr>
              <a:buSzPts val="1200"/>
              <a:buNone/>
              <a:defRPr sz="1200">
                <a:solidFill>
                  <a:srgbClr val="888888"/>
                </a:solidFill>
              </a:defRPr>
            </a:lvl9pPr>
          </a:lstStyle>
          <a:p>
            <a:endParaRPr/>
          </a:p>
        </p:txBody>
      </p:sp>
      <p:sp>
        <p:nvSpPr>
          <p:cNvPr id="26" name="Shape 61"/>
          <p:cNvSpPr>
            <a:spLocks noGrp="1"/>
          </p:cNvSpPr>
          <p:nvPr>
            <p:ph type="dt" idx="10"/>
          </p:nvPr>
        </p:nvSpPr>
        <p:spPr>
          <a:xfrm>
            <a:off x="628650" y="4767263"/>
            <a:ext cx="2057400" cy="273844"/>
          </a:xfrm>
          <a:prstGeom prst="rect">
            <a:avLst/>
          </a:prstGeom>
          <a:noFill/>
          <a:ln>
            <a:noFill/>
          </a:ln>
        </p:spPr>
        <p:txBody>
          <a:bodyPr spcFirstLastPara="1" wrap="square" lIns="68575" tIns="34275" rIns="68575" bIns="34275" anchor="ctr">
            <a:noAutofit/>
          </a:bodyPr>
          <a:lstStyle>
            <a:lvl1pPr algn="l">
              <a:spcBef>
                <a:spcPts val="0"/>
              </a:spcBef>
              <a:spcAft>
                <a:spcPts val="0"/>
              </a:spcAft>
              <a:buSzPts val="1100"/>
              <a:buNone/>
              <a:defRPr/>
            </a:lvl1pPr>
            <a:lvl2pPr algn="l">
              <a:spcBef>
                <a:spcPts val="0"/>
              </a:spcBef>
              <a:spcAft>
                <a:spcPts val="0"/>
              </a:spcAft>
              <a:buSzPts val="1100"/>
              <a:buNone/>
              <a:defRPr/>
            </a:lvl2pPr>
            <a:lvl3pPr algn="l">
              <a:spcBef>
                <a:spcPts val="0"/>
              </a:spcBef>
              <a:spcAft>
                <a:spcPts val="0"/>
              </a:spcAft>
              <a:buSzPts val="1100"/>
              <a:buNone/>
              <a:defRPr/>
            </a:lvl3pPr>
            <a:lvl4pPr algn="l">
              <a:spcBef>
                <a:spcPts val="0"/>
              </a:spcBef>
              <a:spcAft>
                <a:spcPts val="0"/>
              </a:spcAft>
              <a:buSzPts val="1100"/>
              <a:buNone/>
              <a:defRPr/>
            </a:lvl4pPr>
            <a:lvl5pPr algn="l">
              <a:spcBef>
                <a:spcPts val="0"/>
              </a:spcBef>
              <a:spcAft>
                <a:spcPts val="0"/>
              </a:spcAft>
              <a:buSzPts val="1100"/>
              <a:buNone/>
              <a:defRPr/>
            </a:lvl5pPr>
            <a:lvl6pPr algn="l">
              <a:spcBef>
                <a:spcPts val="0"/>
              </a:spcBef>
              <a:spcAft>
                <a:spcPts val="0"/>
              </a:spcAft>
              <a:buSzPts val="1100"/>
              <a:buNone/>
              <a:defRPr/>
            </a:lvl6pPr>
            <a:lvl7pPr algn="l">
              <a:spcBef>
                <a:spcPts val="0"/>
              </a:spcBef>
              <a:spcAft>
                <a:spcPts val="0"/>
              </a:spcAft>
              <a:buSzPts val="1100"/>
              <a:buNone/>
              <a:defRPr/>
            </a:lvl7pPr>
            <a:lvl8pPr algn="l">
              <a:spcBef>
                <a:spcPts val="0"/>
              </a:spcBef>
              <a:spcAft>
                <a:spcPts val="0"/>
              </a:spcAft>
              <a:buSzPts val="1100"/>
              <a:buNone/>
              <a:defRPr/>
            </a:lvl8pPr>
            <a:lvl9pPr algn="l">
              <a:spcBef>
                <a:spcPts val="0"/>
              </a:spcBef>
              <a:spcAft>
                <a:spcPts val="0"/>
              </a:spcAft>
              <a:buSzPts val="1100"/>
              <a:buNone/>
              <a:defRPr/>
            </a:lvl9pPr>
          </a:lstStyle>
          <a:p>
            <a:endParaRPr/>
          </a:p>
        </p:txBody>
      </p:sp>
      <p:sp>
        <p:nvSpPr>
          <p:cNvPr id="27" name="Shape 62"/>
          <p:cNvSpPr>
            <a:spLocks noGrp="1"/>
          </p:cNvSpPr>
          <p:nvPr>
            <p:ph type="ftr" idx="11"/>
          </p:nvPr>
        </p:nvSpPr>
        <p:spPr>
          <a:xfrm>
            <a:off x="3028950" y="4767263"/>
            <a:ext cx="3086100" cy="273844"/>
          </a:xfrm>
          <a:prstGeom prst="rect">
            <a:avLst/>
          </a:prstGeom>
          <a:noFill/>
          <a:ln>
            <a:noFill/>
          </a:ln>
        </p:spPr>
        <p:txBody>
          <a:bodyPr spcFirstLastPara="1" wrap="square" lIns="68575" tIns="34275" rIns="68575" bIns="34275" anchor="ctr">
            <a:noAutofit/>
          </a:bodyPr>
          <a:lstStyle>
            <a:lvl1pPr algn="ctr">
              <a:spcBef>
                <a:spcPts val="0"/>
              </a:spcBef>
              <a:spcAft>
                <a:spcPts val="0"/>
              </a:spcAft>
              <a:buSzPts val="1100"/>
              <a:buNone/>
              <a:defRPr/>
            </a:lvl1pPr>
            <a:lvl2pPr algn="l">
              <a:spcBef>
                <a:spcPts val="0"/>
              </a:spcBef>
              <a:spcAft>
                <a:spcPts val="0"/>
              </a:spcAft>
              <a:buSzPts val="1100"/>
              <a:buNone/>
              <a:defRPr/>
            </a:lvl2pPr>
            <a:lvl3pPr algn="l">
              <a:spcBef>
                <a:spcPts val="0"/>
              </a:spcBef>
              <a:spcAft>
                <a:spcPts val="0"/>
              </a:spcAft>
              <a:buSzPts val="1100"/>
              <a:buNone/>
              <a:defRPr/>
            </a:lvl3pPr>
            <a:lvl4pPr algn="l">
              <a:spcBef>
                <a:spcPts val="0"/>
              </a:spcBef>
              <a:spcAft>
                <a:spcPts val="0"/>
              </a:spcAft>
              <a:buSzPts val="1100"/>
              <a:buNone/>
              <a:defRPr/>
            </a:lvl4pPr>
            <a:lvl5pPr algn="l">
              <a:spcBef>
                <a:spcPts val="0"/>
              </a:spcBef>
              <a:spcAft>
                <a:spcPts val="0"/>
              </a:spcAft>
              <a:buSzPts val="1100"/>
              <a:buNone/>
              <a:defRPr/>
            </a:lvl5pPr>
            <a:lvl6pPr algn="l">
              <a:spcBef>
                <a:spcPts val="0"/>
              </a:spcBef>
              <a:spcAft>
                <a:spcPts val="0"/>
              </a:spcAft>
              <a:buSzPts val="1100"/>
              <a:buNone/>
              <a:defRPr/>
            </a:lvl6pPr>
            <a:lvl7pPr algn="l">
              <a:spcBef>
                <a:spcPts val="0"/>
              </a:spcBef>
              <a:spcAft>
                <a:spcPts val="0"/>
              </a:spcAft>
              <a:buSzPts val="1100"/>
              <a:buNone/>
              <a:defRPr/>
            </a:lvl7pPr>
            <a:lvl8pPr algn="l">
              <a:spcBef>
                <a:spcPts val="0"/>
              </a:spcBef>
              <a:spcAft>
                <a:spcPts val="0"/>
              </a:spcAft>
              <a:buSzPts val="1100"/>
              <a:buNone/>
              <a:defRPr/>
            </a:lvl8pPr>
            <a:lvl9pPr algn="l">
              <a:spcBef>
                <a:spcPts val="0"/>
              </a:spcBef>
              <a:spcAft>
                <a:spcPts val="0"/>
              </a:spcAft>
              <a:buSzPts val="1100"/>
              <a:buNone/>
              <a:defRPr/>
            </a:lvl9pPr>
          </a:lstStyle>
          <a:p>
            <a:endParaRPr/>
          </a:p>
        </p:txBody>
      </p:sp>
      <p:sp>
        <p:nvSpPr>
          <p:cNvPr id="28" name="Shape 63"/>
          <p:cNvSpPr>
            <a:spLocks noGrp="1"/>
          </p:cNvSpPr>
          <p:nvPr>
            <p:ph type="sldNum" idx="12"/>
          </p:nvPr>
        </p:nvSpPr>
        <p:spPr>
          <a:xfrm>
            <a:off x="6457950" y="4767263"/>
            <a:ext cx="2057400" cy="273844"/>
          </a:xfrm>
          <a:prstGeom prst="rect">
            <a:avLst/>
          </a:prstGeom>
          <a:noFill/>
          <a:ln>
            <a:noFill/>
          </a:ln>
        </p:spPr>
        <p:txBody>
          <a:bodyPr spcFirstLastPara="1" wrap="square" lIns="68575" tIns="34275" rIns="68575" bIns="34275" anchor="ctr">
            <a:noAutofit/>
          </a:bodyPr>
          <a:lstStyle>
            <a:lvl1pPr marL="0" indent="0" algn="r">
              <a:spcBef>
                <a:spcPts val="0"/>
              </a:spcBef>
              <a:buNone/>
              <a:defRPr/>
            </a:lvl1pPr>
            <a:lvl2pPr marL="0" indent="0" algn="r">
              <a:spcBef>
                <a:spcPts val="0"/>
              </a:spcBef>
              <a:buNone/>
              <a:defRPr/>
            </a:lvl2pPr>
            <a:lvl3pPr marL="0" indent="0" algn="r">
              <a:spcBef>
                <a:spcPts val="0"/>
              </a:spcBef>
              <a:buNone/>
              <a:defRPr/>
            </a:lvl3pPr>
            <a:lvl4pPr marL="0" indent="0" algn="r">
              <a:spcBef>
                <a:spcPts val="0"/>
              </a:spcBef>
              <a:buNone/>
              <a:defRPr/>
            </a:lvl4pPr>
            <a:lvl5pPr marL="0" indent="0" algn="r">
              <a:spcBef>
                <a:spcPts val="0"/>
              </a:spcBef>
              <a:buNone/>
              <a:defRPr/>
            </a:lvl5pPr>
            <a:lvl6pPr marL="0" indent="0" algn="r">
              <a:spcBef>
                <a:spcPts val="0"/>
              </a:spcBef>
              <a:buNone/>
              <a:defRPr/>
            </a:lvl6pPr>
            <a:lvl7pPr marL="0" indent="0" algn="r">
              <a:spcBef>
                <a:spcPts val="0"/>
              </a:spcBef>
              <a:buNone/>
              <a:defRPr/>
            </a:lvl7pPr>
            <a:lvl8pPr marL="0" indent="0" algn="r">
              <a:spcBef>
                <a:spcPts val="0"/>
              </a:spcBef>
              <a:buNone/>
              <a:defRPr/>
            </a:lvl8pPr>
            <a:lvl9pPr marL="0" indent="0" algn="r">
              <a:spcBef>
                <a:spcPts val="0"/>
              </a:spcBef>
              <a:buNone/>
              <a:defRPr/>
            </a:lvl9pPr>
          </a:lstStyle>
          <a:p>
            <a:pPr marL="0" lvl="0" indent="0" algn="r">
              <a:spcBef>
                <a:spcPts val="0"/>
              </a:spcBef>
              <a:spcAft>
                <a:spcPts val="0"/>
              </a:spcAft>
              <a:buNone/>
            </a:pPr>
            <a:fld id="{00000000-1234-1234-1234-123412341234}" type="slidenum">
              <a:rPr/>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两栏内容" type="twoObj">
  <p:cSld name="TWO_OBJECTS">
    <p:spTree>
      <p:nvGrpSpPr>
        <p:cNvPr id="1" name=""/>
        <p:cNvGrpSpPr/>
        <p:nvPr/>
      </p:nvGrpSpPr>
      <p:grpSpPr>
        <a:xfrm>
          <a:off x="0" y="0"/>
          <a:ext cx="0" cy="0"/>
          <a:chOff x="0" y="0"/>
          <a:chExt cx="0" cy="0"/>
        </a:xfrm>
      </p:grpSpPr>
      <p:sp>
        <p:nvSpPr>
          <p:cNvPr id="30" name="Shape 9"/>
          <p:cNvSpPr>
            <a:spLocks noGrp="1"/>
          </p:cNvSpPr>
          <p:nvPr>
            <p:ph type="title"/>
          </p:nvPr>
        </p:nvSpPr>
        <p:spPr>
          <a:xfrm>
            <a:off x="628650" y="273844"/>
            <a:ext cx="7886700" cy="994172"/>
          </a:xfrm>
          <a:prstGeom prst="rect">
            <a:avLst/>
          </a:prstGeom>
          <a:noFill/>
          <a:ln>
            <a:noFill/>
          </a:ln>
        </p:spPr>
        <p:txBody>
          <a:bodyPr spcFirstLastPara="1" wrap="square" lIns="68575" tIns="34275" rIns="68575" bIns="34275" anchor="ctr">
            <a:normAutofit/>
          </a:bodyPr>
          <a:lstStyle>
            <a:lvl1pPr algn="l">
              <a:lnSpc>
                <a:spcPct val="90000"/>
              </a:lnSpc>
              <a:spcBef>
                <a:spcPts val="0"/>
              </a:spcBef>
              <a:spcAft>
                <a:spcPts val="0"/>
              </a:spcAft>
              <a:buClr>
                <a:schemeClr val="dk1"/>
              </a:buClr>
              <a:buSzPts val="1400"/>
              <a:buNone/>
              <a:defRPr/>
            </a:lvl1pPr>
            <a:lvl2pPr>
              <a:spcBef>
                <a:spcPts val="0"/>
              </a:spcBef>
              <a:spcAft>
                <a:spcPts val="0"/>
              </a:spcAft>
              <a:buSzPts val="1100"/>
              <a:buNone/>
              <a:defRPr/>
            </a:lvl2pPr>
            <a:lvl3pPr>
              <a:spcBef>
                <a:spcPts val="0"/>
              </a:spcBef>
              <a:spcAft>
                <a:spcPts val="0"/>
              </a:spcAft>
              <a:buSzPts val="1100"/>
              <a:buNone/>
              <a:defRPr/>
            </a:lvl3pPr>
            <a:lvl4pPr>
              <a:spcBef>
                <a:spcPts val="0"/>
              </a:spcBef>
              <a:spcAft>
                <a:spcPts val="0"/>
              </a:spcAft>
              <a:buSzPts val="1100"/>
              <a:buNone/>
              <a:defRPr/>
            </a:lvl4pPr>
            <a:lvl5pPr>
              <a:spcBef>
                <a:spcPts val="0"/>
              </a:spcBef>
              <a:spcAft>
                <a:spcPts val="0"/>
              </a:spcAft>
              <a:buSzPts val="1100"/>
              <a:buNone/>
              <a:defRPr/>
            </a:lvl5pPr>
            <a:lvl6pPr>
              <a:spcBef>
                <a:spcPts val="0"/>
              </a:spcBef>
              <a:spcAft>
                <a:spcPts val="0"/>
              </a:spcAft>
              <a:buSzPts val="1100"/>
              <a:buNone/>
              <a:defRPr/>
            </a:lvl6pPr>
            <a:lvl7pPr>
              <a:spcBef>
                <a:spcPts val="0"/>
              </a:spcBef>
              <a:spcAft>
                <a:spcPts val="0"/>
              </a:spcAft>
              <a:buSzPts val="1100"/>
              <a:buNone/>
              <a:defRPr/>
            </a:lvl7pPr>
            <a:lvl8pPr>
              <a:spcBef>
                <a:spcPts val="0"/>
              </a:spcBef>
              <a:spcAft>
                <a:spcPts val="0"/>
              </a:spcAft>
              <a:buSzPts val="1100"/>
              <a:buNone/>
              <a:defRPr/>
            </a:lvl8pPr>
            <a:lvl9pPr>
              <a:spcBef>
                <a:spcPts val="0"/>
              </a:spcBef>
              <a:spcAft>
                <a:spcPts val="0"/>
              </a:spcAft>
              <a:buSzPts val="1100"/>
              <a:buNone/>
              <a:defRPr/>
            </a:lvl9pPr>
          </a:lstStyle>
          <a:p>
            <a:endParaRPr/>
          </a:p>
        </p:txBody>
      </p:sp>
      <p:sp>
        <p:nvSpPr>
          <p:cNvPr id="31" name="Shape 10"/>
          <p:cNvSpPr>
            <a:spLocks noGrp="1"/>
          </p:cNvSpPr>
          <p:nvPr>
            <p:ph type="body" idx="1"/>
          </p:nvPr>
        </p:nvSpPr>
        <p:spPr>
          <a:xfrm>
            <a:off x="628650" y="1369219"/>
            <a:ext cx="3886200" cy="3263504"/>
          </a:xfrm>
          <a:prstGeom prst="rect">
            <a:avLst/>
          </a:prstGeom>
          <a:noFill/>
          <a:ln>
            <a:noFill/>
          </a:ln>
        </p:spPr>
        <p:txBody>
          <a:bodyPr spcFirstLastPara="1" wrap="square" lIns="68575" tIns="34275" rIns="68575" bIns="34275" anchor="t">
            <a:normAutofit/>
          </a:bodyPr>
          <a:lstStyle>
            <a:lvl1pPr marL="457200" indent="-317500" algn="l">
              <a:lnSpc>
                <a:spcPct val="90000"/>
              </a:lnSpc>
              <a:spcBef>
                <a:spcPts val="800"/>
              </a:spcBef>
              <a:spcAft>
                <a:spcPts val="0"/>
              </a:spcAft>
              <a:buClr>
                <a:schemeClr val="dk1"/>
              </a:buClr>
              <a:buSzPts val="1400"/>
              <a:buChar char="•"/>
              <a:defRPr/>
            </a:lvl1pPr>
            <a:lvl2pPr marL="914400" indent="-317500" algn="l">
              <a:lnSpc>
                <a:spcPct val="90000"/>
              </a:lnSpc>
              <a:spcBef>
                <a:spcPts val="400"/>
              </a:spcBef>
              <a:spcAft>
                <a:spcPts val="0"/>
              </a:spcAft>
              <a:buClr>
                <a:schemeClr val="dk1"/>
              </a:buClr>
              <a:buSzPts val="1400"/>
              <a:buChar char="•"/>
              <a:defRPr/>
            </a:lvl2pPr>
            <a:lvl3pPr marL="1371600" indent="-317500" algn="l">
              <a:lnSpc>
                <a:spcPct val="90000"/>
              </a:lnSpc>
              <a:spcBef>
                <a:spcPts val="400"/>
              </a:spcBef>
              <a:spcAft>
                <a:spcPts val="0"/>
              </a:spcAft>
              <a:buClr>
                <a:schemeClr val="dk1"/>
              </a:buClr>
              <a:buSzPts val="1400"/>
              <a:buChar char="•"/>
              <a:defRPr/>
            </a:lvl3pPr>
            <a:lvl4pPr marL="1828800" indent="-317500" algn="l">
              <a:lnSpc>
                <a:spcPct val="90000"/>
              </a:lnSpc>
              <a:spcBef>
                <a:spcPts val="400"/>
              </a:spcBef>
              <a:spcAft>
                <a:spcPts val="0"/>
              </a:spcAft>
              <a:buClr>
                <a:schemeClr val="dk1"/>
              </a:buClr>
              <a:buSzPts val="1400"/>
              <a:buChar char="•"/>
              <a:defRPr/>
            </a:lvl4pPr>
            <a:lvl5pPr marL="2286000" indent="-317500" algn="l">
              <a:lnSpc>
                <a:spcPct val="90000"/>
              </a:lnSpc>
              <a:spcBef>
                <a:spcPts val="400"/>
              </a:spcBef>
              <a:spcAft>
                <a:spcPts val="0"/>
              </a:spcAft>
              <a:buClr>
                <a:schemeClr val="dk1"/>
              </a:buClr>
              <a:buSzPts val="1400"/>
              <a:buChar char="•"/>
              <a:defRPr/>
            </a:lvl5pPr>
            <a:lvl6pPr marL="2743200" indent="-317500" algn="l">
              <a:lnSpc>
                <a:spcPct val="90000"/>
              </a:lnSpc>
              <a:spcBef>
                <a:spcPts val="400"/>
              </a:spcBef>
              <a:spcAft>
                <a:spcPts val="0"/>
              </a:spcAft>
              <a:buClr>
                <a:schemeClr val="dk1"/>
              </a:buClr>
              <a:buSzPts val="1400"/>
              <a:buChar char="•"/>
              <a:defRPr/>
            </a:lvl6pPr>
            <a:lvl7pPr marL="3200400" indent="-317500" algn="l">
              <a:lnSpc>
                <a:spcPct val="90000"/>
              </a:lnSpc>
              <a:spcBef>
                <a:spcPts val="400"/>
              </a:spcBef>
              <a:spcAft>
                <a:spcPts val="0"/>
              </a:spcAft>
              <a:buClr>
                <a:schemeClr val="dk1"/>
              </a:buClr>
              <a:buSzPts val="1400"/>
              <a:buChar char="•"/>
              <a:defRPr/>
            </a:lvl7pPr>
            <a:lvl8pPr marL="3657600" indent="-317500" algn="l">
              <a:lnSpc>
                <a:spcPct val="90000"/>
              </a:lnSpc>
              <a:spcBef>
                <a:spcPts val="400"/>
              </a:spcBef>
              <a:spcAft>
                <a:spcPts val="0"/>
              </a:spcAft>
              <a:buClr>
                <a:schemeClr val="dk1"/>
              </a:buClr>
              <a:buSzPts val="1400"/>
              <a:buChar char="•"/>
              <a:defRPr/>
            </a:lvl8pPr>
            <a:lvl9pPr marL="4114800" indent="-317500" algn="l">
              <a:lnSpc>
                <a:spcPct val="90000"/>
              </a:lnSpc>
              <a:spcBef>
                <a:spcPts val="400"/>
              </a:spcBef>
              <a:spcAft>
                <a:spcPts val="0"/>
              </a:spcAft>
              <a:buClr>
                <a:schemeClr val="dk1"/>
              </a:buClr>
              <a:buSzPts val="1400"/>
              <a:buChar char="•"/>
              <a:defRPr/>
            </a:lvl9pPr>
          </a:lstStyle>
          <a:p>
            <a:endParaRPr/>
          </a:p>
        </p:txBody>
      </p:sp>
      <p:sp>
        <p:nvSpPr>
          <p:cNvPr id="32" name="Shape 11"/>
          <p:cNvSpPr>
            <a:spLocks noGrp="1"/>
          </p:cNvSpPr>
          <p:nvPr>
            <p:ph type="body" idx="2"/>
          </p:nvPr>
        </p:nvSpPr>
        <p:spPr>
          <a:xfrm>
            <a:off x="4629150" y="1369219"/>
            <a:ext cx="3886200" cy="3263504"/>
          </a:xfrm>
          <a:prstGeom prst="rect">
            <a:avLst/>
          </a:prstGeom>
          <a:noFill/>
          <a:ln>
            <a:noFill/>
          </a:ln>
        </p:spPr>
        <p:txBody>
          <a:bodyPr spcFirstLastPara="1" wrap="square" lIns="68575" tIns="34275" rIns="68575" bIns="34275" anchor="t">
            <a:normAutofit/>
          </a:bodyPr>
          <a:lstStyle>
            <a:lvl1pPr marL="457200" indent="-317500" algn="l">
              <a:lnSpc>
                <a:spcPct val="90000"/>
              </a:lnSpc>
              <a:spcBef>
                <a:spcPts val="800"/>
              </a:spcBef>
              <a:spcAft>
                <a:spcPts val="0"/>
              </a:spcAft>
              <a:buClr>
                <a:schemeClr val="dk1"/>
              </a:buClr>
              <a:buSzPts val="1400"/>
              <a:buChar char="•"/>
              <a:defRPr/>
            </a:lvl1pPr>
            <a:lvl2pPr marL="914400" indent="-317500" algn="l">
              <a:lnSpc>
                <a:spcPct val="90000"/>
              </a:lnSpc>
              <a:spcBef>
                <a:spcPts val="400"/>
              </a:spcBef>
              <a:spcAft>
                <a:spcPts val="0"/>
              </a:spcAft>
              <a:buClr>
                <a:schemeClr val="dk1"/>
              </a:buClr>
              <a:buSzPts val="1400"/>
              <a:buChar char="•"/>
              <a:defRPr/>
            </a:lvl2pPr>
            <a:lvl3pPr marL="1371600" indent="-317500" algn="l">
              <a:lnSpc>
                <a:spcPct val="90000"/>
              </a:lnSpc>
              <a:spcBef>
                <a:spcPts val="400"/>
              </a:spcBef>
              <a:spcAft>
                <a:spcPts val="0"/>
              </a:spcAft>
              <a:buClr>
                <a:schemeClr val="dk1"/>
              </a:buClr>
              <a:buSzPts val="1400"/>
              <a:buChar char="•"/>
              <a:defRPr/>
            </a:lvl3pPr>
            <a:lvl4pPr marL="1828800" indent="-317500" algn="l">
              <a:lnSpc>
                <a:spcPct val="90000"/>
              </a:lnSpc>
              <a:spcBef>
                <a:spcPts val="400"/>
              </a:spcBef>
              <a:spcAft>
                <a:spcPts val="0"/>
              </a:spcAft>
              <a:buClr>
                <a:schemeClr val="dk1"/>
              </a:buClr>
              <a:buSzPts val="1400"/>
              <a:buChar char="•"/>
              <a:defRPr/>
            </a:lvl4pPr>
            <a:lvl5pPr marL="2286000" indent="-317500" algn="l">
              <a:lnSpc>
                <a:spcPct val="90000"/>
              </a:lnSpc>
              <a:spcBef>
                <a:spcPts val="400"/>
              </a:spcBef>
              <a:spcAft>
                <a:spcPts val="0"/>
              </a:spcAft>
              <a:buClr>
                <a:schemeClr val="dk1"/>
              </a:buClr>
              <a:buSzPts val="1400"/>
              <a:buChar char="•"/>
              <a:defRPr/>
            </a:lvl5pPr>
            <a:lvl6pPr marL="2743200" indent="-317500" algn="l">
              <a:lnSpc>
                <a:spcPct val="90000"/>
              </a:lnSpc>
              <a:spcBef>
                <a:spcPts val="400"/>
              </a:spcBef>
              <a:spcAft>
                <a:spcPts val="0"/>
              </a:spcAft>
              <a:buClr>
                <a:schemeClr val="dk1"/>
              </a:buClr>
              <a:buSzPts val="1400"/>
              <a:buChar char="•"/>
              <a:defRPr/>
            </a:lvl6pPr>
            <a:lvl7pPr marL="3200400" indent="-317500" algn="l">
              <a:lnSpc>
                <a:spcPct val="90000"/>
              </a:lnSpc>
              <a:spcBef>
                <a:spcPts val="400"/>
              </a:spcBef>
              <a:spcAft>
                <a:spcPts val="0"/>
              </a:spcAft>
              <a:buClr>
                <a:schemeClr val="dk1"/>
              </a:buClr>
              <a:buSzPts val="1400"/>
              <a:buChar char="•"/>
              <a:defRPr/>
            </a:lvl7pPr>
            <a:lvl8pPr marL="3657600" indent="-317500" algn="l">
              <a:lnSpc>
                <a:spcPct val="90000"/>
              </a:lnSpc>
              <a:spcBef>
                <a:spcPts val="400"/>
              </a:spcBef>
              <a:spcAft>
                <a:spcPts val="0"/>
              </a:spcAft>
              <a:buClr>
                <a:schemeClr val="dk1"/>
              </a:buClr>
              <a:buSzPts val="1400"/>
              <a:buChar char="•"/>
              <a:defRPr/>
            </a:lvl8pPr>
            <a:lvl9pPr marL="4114800" indent="-317500" algn="l">
              <a:lnSpc>
                <a:spcPct val="90000"/>
              </a:lnSpc>
              <a:spcBef>
                <a:spcPts val="400"/>
              </a:spcBef>
              <a:spcAft>
                <a:spcPts val="0"/>
              </a:spcAft>
              <a:buClr>
                <a:schemeClr val="dk1"/>
              </a:buClr>
              <a:buSzPts val="1400"/>
              <a:buChar char="•"/>
              <a:defRPr/>
            </a:lvl9pPr>
          </a:lstStyle>
          <a:p>
            <a:endParaRPr/>
          </a:p>
        </p:txBody>
      </p:sp>
      <p:sp>
        <p:nvSpPr>
          <p:cNvPr id="33" name="Shape 12"/>
          <p:cNvSpPr>
            <a:spLocks noGrp="1"/>
          </p:cNvSpPr>
          <p:nvPr>
            <p:ph type="dt" idx="10"/>
          </p:nvPr>
        </p:nvSpPr>
        <p:spPr>
          <a:xfrm>
            <a:off x="628650" y="4767263"/>
            <a:ext cx="2057400" cy="273844"/>
          </a:xfrm>
          <a:prstGeom prst="rect">
            <a:avLst/>
          </a:prstGeom>
          <a:noFill/>
          <a:ln>
            <a:noFill/>
          </a:ln>
        </p:spPr>
        <p:txBody>
          <a:bodyPr spcFirstLastPara="1" wrap="square" lIns="68575" tIns="34275" rIns="68575" bIns="34275" anchor="ctr">
            <a:noAutofit/>
          </a:bodyPr>
          <a:lstStyle>
            <a:lvl1pPr algn="l">
              <a:spcBef>
                <a:spcPts val="0"/>
              </a:spcBef>
              <a:spcAft>
                <a:spcPts val="0"/>
              </a:spcAft>
              <a:buSzPts val="1100"/>
              <a:buNone/>
              <a:defRPr/>
            </a:lvl1pPr>
            <a:lvl2pPr algn="l">
              <a:spcBef>
                <a:spcPts val="0"/>
              </a:spcBef>
              <a:spcAft>
                <a:spcPts val="0"/>
              </a:spcAft>
              <a:buSzPts val="1100"/>
              <a:buNone/>
              <a:defRPr/>
            </a:lvl2pPr>
            <a:lvl3pPr algn="l">
              <a:spcBef>
                <a:spcPts val="0"/>
              </a:spcBef>
              <a:spcAft>
                <a:spcPts val="0"/>
              </a:spcAft>
              <a:buSzPts val="1100"/>
              <a:buNone/>
              <a:defRPr/>
            </a:lvl3pPr>
            <a:lvl4pPr algn="l">
              <a:spcBef>
                <a:spcPts val="0"/>
              </a:spcBef>
              <a:spcAft>
                <a:spcPts val="0"/>
              </a:spcAft>
              <a:buSzPts val="1100"/>
              <a:buNone/>
              <a:defRPr/>
            </a:lvl4pPr>
            <a:lvl5pPr algn="l">
              <a:spcBef>
                <a:spcPts val="0"/>
              </a:spcBef>
              <a:spcAft>
                <a:spcPts val="0"/>
              </a:spcAft>
              <a:buSzPts val="1100"/>
              <a:buNone/>
              <a:defRPr/>
            </a:lvl5pPr>
            <a:lvl6pPr algn="l">
              <a:spcBef>
                <a:spcPts val="0"/>
              </a:spcBef>
              <a:spcAft>
                <a:spcPts val="0"/>
              </a:spcAft>
              <a:buSzPts val="1100"/>
              <a:buNone/>
              <a:defRPr/>
            </a:lvl6pPr>
            <a:lvl7pPr algn="l">
              <a:spcBef>
                <a:spcPts val="0"/>
              </a:spcBef>
              <a:spcAft>
                <a:spcPts val="0"/>
              </a:spcAft>
              <a:buSzPts val="1100"/>
              <a:buNone/>
              <a:defRPr/>
            </a:lvl7pPr>
            <a:lvl8pPr algn="l">
              <a:spcBef>
                <a:spcPts val="0"/>
              </a:spcBef>
              <a:spcAft>
                <a:spcPts val="0"/>
              </a:spcAft>
              <a:buSzPts val="1100"/>
              <a:buNone/>
              <a:defRPr/>
            </a:lvl8pPr>
            <a:lvl9pPr algn="l">
              <a:spcBef>
                <a:spcPts val="0"/>
              </a:spcBef>
              <a:spcAft>
                <a:spcPts val="0"/>
              </a:spcAft>
              <a:buSzPts val="1100"/>
              <a:buNone/>
              <a:defRPr/>
            </a:lvl9pPr>
          </a:lstStyle>
          <a:p>
            <a:endParaRPr/>
          </a:p>
        </p:txBody>
      </p:sp>
      <p:sp>
        <p:nvSpPr>
          <p:cNvPr id="34" name="Shape 13"/>
          <p:cNvSpPr>
            <a:spLocks noGrp="1"/>
          </p:cNvSpPr>
          <p:nvPr>
            <p:ph type="ftr" idx="11"/>
          </p:nvPr>
        </p:nvSpPr>
        <p:spPr>
          <a:xfrm>
            <a:off x="3028950" y="4767263"/>
            <a:ext cx="3086100" cy="273844"/>
          </a:xfrm>
          <a:prstGeom prst="rect">
            <a:avLst/>
          </a:prstGeom>
          <a:noFill/>
          <a:ln>
            <a:noFill/>
          </a:ln>
        </p:spPr>
        <p:txBody>
          <a:bodyPr spcFirstLastPara="1" wrap="square" lIns="68575" tIns="34275" rIns="68575" bIns="34275" anchor="ctr">
            <a:noAutofit/>
          </a:bodyPr>
          <a:lstStyle>
            <a:lvl1pPr algn="ctr">
              <a:spcBef>
                <a:spcPts val="0"/>
              </a:spcBef>
              <a:spcAft>
                <a:spcPts val="0"/>
              </a:spcAft>
              <a:buSzPts val="1100"/>
              <a:buNone/>
              <a:defRPr/>
            </a:lvl1pPr>
            <a:lvl2pPr algn="l">
              <a:spcBef>
                <a:spcPts val="0"/>
              </a:spcBef>
              <a:spcAft>
                <a:spcPts val="0"/>
              </a:spcAft>
              <a:buSzPts val="1100"/>
              <a:buNone/>
              <a:defRPr/>
            </a:lvl2pPr>
            <a:lvl3pPr algn="l">
              <a:spcBef>
                <a:spcPts val="0"/>
              </a:spcBef>
              <a:spcAft>
                <a:spcPts val="0"/>
              </a:spcAft>
              <a:buSzPts val="1100"/>
              <a:buNone/>
              <a:defRPr/>
            </a:lvl3pPr>
            <a:lvl4pPr algn="l">
              <a:spcBef>
                <a:spcPts val="0"/>
              </a:spcBef>
              <a:spcAft>
                <a:spcPts val="0"/>
              </a:spcAft>
              <a:buSzPts val="1100"/>
              <a:buNone/>
              <a:defRPr/>
            </a:lvl4pPr>
            <a:lvl5pPr algn="l">
              <a:spcBef>
                <a:spcPts val="0"/>
              </a:spcBef>
              <a:spcAft>
                <a:spcPts val="0"/>
              </a:spcAft>
              <a:buSzPts val="1100"/>
              <a:buNone/>
              <a:defRPr/>
            </a:lvl5pPr>
            <a:lvl6pPr algn="l">
              <a:spcBef>
                <a:spcPts val="0"/>
              </a:spcBef>
              <a:spcAft>
                <a:spcPts val="0"/>
              </a:spcAft>
              <a:buSzPts val="1100"/>
              <a:buNone/>
              <a:defRPr/>
            </a:lvl6pPr>
            <a:lvl7pPr algn="l">
              <a:spcBef>
                <a:spcPts val="0"/>
              </a:spcBef>
              <a:spcAft>
                <a:spcPts val="0"/>
              </a:spcAft>
              <a:buSzPts val="1100"/>
              <a:buNone/>
              <a:defRPr/>
            </a:lvl7pPr>
            <a:lvl8pPr algn="l">
              <a:spcBef>
                <a:spcPts val="0"/>
              </a:spcBef>
              <a:spcAft>
                <a:spcPts val="0"/>
              </a:spcAft>
              <a:buSzPts val="1100"/>
              <a:buNone/>
              <a:defRPr/>
            </a:lvl8pPr>
            <a:lvl9pPr algn="l">
              <a:spcBef>
                <a:spcPts val="0"/>
              </a:spcBef>
              <a:spcAft>
                <a:spcPts val="0"/>
              </a:spcAft>
              <a:buSzPts val="1100"/>
              <a:buNone/>
              <a:defRPr/>
            </a:lvl9pPr>
          </a:lstStyle>
          <a:p>
            <a:endParaRPr/>
          </a:p>
        </p:txBody>
      </p:sp>
      <p:sp>
        <p:nvSpPr>
          <p:cNvPr id="35" name="Shape 14"/>
          <p:cNvSpPr>
            <a:spLocks noGrp="1"/>
          </p:cNvSpPr>
          <p:nvPr>
            <p:ph type="sldNum" idx="12"/>
          </p:nvPr>
        </p:nvSpPr>
        <p:spPr>
          <a:xfrm>
            <a:off x="6457950" y="4767263"/>
            <a:ext cx="2057400" cy="273844"/>
          </a:xfrm>
          <a:prstGeom prst="rect">
            <a:avLst/>
          </a:prstGeom>
          <a:noFill/>
          <a:ln>
            <a:noFill/>
          </a:ln>
        </p:spPr>
        <p:txBody>
          <a:bodyPr spcFirstLastPara="1" wrap="square" lIns="68575" tIns="34275" rIns="68575" bIns="34275" anchor="ctr">
            <a:noAutofit/>
          </a:bodyPr>
          <a:lstStyle>
            <a:lvl1pPr marL="0" indent="0" algn="r">
              <a:spcBef>
                <a:spcPts val="0"/>
              </a:spcBef>
              <a:buNone/>
              <a:defRPr/>
            </a:lvl1pPr>
            <a:lvl2pPr marL="0" indent="0" algn="r">
              <a:spcBef>
                <a:spcPts val="0"/>
              </a:spcBef>
              <a:buNone/>
              <a:defRPr/>
            </a:lvl2pPr>
            <a:lvl3pPr marL="0" indent="0" algn="r">
              <a:spcBef>
                <a:spcPts val="0"/>
              </a:spcBef>
              <a:buNone/>
              <a:defRPr/>
            </a:lvl3pPr>
            <a:lvl4pPr marL="0" indent="0" algn="r">
              <a:spcBef>
                <a:spcPts val="0"/>
              </a:spcBef>
              <a:buNone/>
              <a:defRPr/>
            </a:lvl4pPr>
            <a:lvl5pPr marL="0" indent="0" algn="r">
              <a:spcBef>
                <a:spcPts val="0"/>
              </a:spcBef>
              <a:buNone/>
              <a:defRPr/>
            </a:lvl5pPr>
            <a:lvl6pPr marL="0" indent="0" algn="r">
              <a:spcBef>
                <a:spcPts val="0"/>
              </a:spcBef>
              <a:buNone/>
              <a:defRPr/>
            </a:lvl6pPr>
            <a:lvl7pPr marL="0" indent="0" algn="r">
              <a:spcBef>
                <a:spcPts val="0"/>
              </a:spcBef>
              <a:buNone/>
              <a:defRPr/>
            </a:lvl7pPr>
            <a:lvl8pPr marL="0" indent="0" algn="r">
              <a:spcBef>
                <a:spcPts val="0"/>
              </a:spcBef>
              <a:buNone/>
              <a:defRPr/>
            </a:lvl8pPr>
            <a:lvl9pPr marL="0" indent="0" algn="r">
              <a:spcBef>
                <a:spcPts val="0"/>
              </a:spcBef>
              <a:buNone/>
              <a:defRPr/>
            </a:lvl9pPr>
          </a:lstStyle>
          <a:p>
            <a:pPr marL="0" lvl="0" indent="0" algn="r">
              <a:spcBef>
                <a:spcPts val="0"/>
              </a:spcBef>
              <a:spcAft>
                <a:spcPts val="0"/>
              </a:spcAft>
              <a:buNone/>
            </a:pPr>
            <a:fld id="{00000000-1234-1234-1234-123412341234}" type="slidenum">
              <a:rPr/>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比较" type="twoTxTwoObj">
  <p:cSld name="TWO_OBJECTS_WITH_TEXT">
    <p:spTree>
      <p:nvGrpSpPr>
        <p:cNvPr id="1" name=""/>
        <p:cNvGrpSpPr/>
        <p:nvPr/>
      </p:nvGrpSpPr>
      <p:grpSpPr>
        <a:xfrm>
          <a:off x="0" y="0"/>
          <a:ext cx="0" cy="0"/>
          <a:chOff x="0" y="0"/>
          <a:chExt cx="0" cy="0"/>
        </a:xfrm>
      </p:grpSpPr>
      <p:sp>
        <p:nvSpPr>
          <p:cNvPr id="37" name="Shape 35"/>
          <p:cNvSpPr>
            <a:spLocks noGrp="1"/>
          </p:cNvSpPr>
          <p:nvPr>
            <p:ph type="title"/>
          </p:nvPr>
        </p:nvSpPr>
        <p:spPr>
          <a:xfrm>
            <a:off x="629841" y="273844"/>
            <a:ext cx="7886700" cy="994172"/>
          </a:xfrm>
          <a:prstGeom prst="rect">
            <a:avLst/>
          </a:prstGeom>
          <a:noFill/>
          <a:ln>
            <a:noFill/>
          </a:ln>
        </p:spPr>
        <p:txBody>
          <a:bodyPr spcFirstLastPara="1" wrap="square" lIns="68575" tIns="34275" rIns="68575" bIns="34275" anchor="ctr">
            <a:normAutofit/>
          </a:bodyPr>
          <a:lstStyle>
            <a:lvl1pPr algn="l">
              <a:lnSpc>
                <a:spcPct val="90000"/>
              </a:lnSpc>
              <a:spcBef>
                <a:spcPts val="0"/>
              </a:spcBef>
              <a:spcAft>
                <a:spcPts val="0"/>
              </a:spcAft>
              <a:buClr>
                <a:schemeClr val="dk1"/>
              </a:buClr>
              <a:buSzPts val="1400"/>
              <a:buNone/>
              <a:defRPr/>
            </a:lvl1pPr>
            <a:lvl2pPr>
              <a:spcBef>
                <a:spcPts val="0"/>
              </a:spcBef>
              <a:spcAft>
                <a:spcPts val="0"/>
              </a:spcAft>
              <a:buSzPts val="1100"/>
              <a:buNone/>
              <a:defRPr/>
            </a:lvl2pPr>
            <a:lvl3pPr>
              <a:spcBef>
                <a:spcPts val="0"/>
              </a:spcBef>
              <a:spcAft>
                <a:spcPts val="0"/>
              </a:spcAft>
              <a:buSzPts val="1100"/>
              <a:buNone/>
              <a:defRPr/>
            </a:lvl3pPr>
            <a:lvl4pPr>
              <a:spcBef>
                <a:spcPts val="0"/>
              </a:spcBef>
              <a:spcAft>
                <a:spcPts val="0"/>
              </a:spcAft>
              <a:buSzPts val="1100"/>
              <a:buNone/>
              <a:defRPr/>
            </a:lvl4pPr>
            <a:lvl5pPr>
              <a:spcBef>
                <a:spcPts val="0"/>
              </a:spcBef>
              <a:spcAft>
                <a:spcPts val="0"/>
              </a:spcAft>
              <a:buSzPts val="1100"/>
              <a:buNone/>
              <a:defRPr/>
            </a:lvl5pPr>
            <a:lvl6pPr>
              <a:spcBef>
                <a:spcPts val="0"/>
              </a:spcBef>
              <a:spcAft>
                <a:spcPts val="0"/>
              </a:spcAft>
              <a:buSzPts val="1100"/>
              <a:buNone/>
              <a:defRPr/>
            </a:lvl6pPr>
            <a:lvl7pPr>
              <a:spcBef>
                <a:spcPts val="0"/>
              </a:spcBef>
              <a:spcAft>
                <a:spcPts val="0"/>
              </a:spcAft>
              <a:buSzPts val="1100"/>
              <a:buNone/>
              <a:defRPr/>
            </a:lvl7pPr>
            <a:lvl8pPr>
              <a:spcBef>
                <a:spcPts val="0"/>
              </a:spcBef>
              <a:spcAft>
                <a:spcPts val="0"/>
              </a:spcAft>
              <a:buSzPts val="1100"/>
              <a:buNone/>
              <a:defRPr/>
            </a:lvl8pPr>
            <a:lvl9pPr>
              <a:spcBef>
                <a:spcPts val="0"/>
              </a:spcBef>
              <a:spcAft>
                <a:spcPts val="0"/>
              </a:spcAft>
              <a:buSzPts val="1100"/>
              <a:buNone/>
              <a:defRPr/>
            </a:lvl9pPr>
          </a:lstStyle>
          <a:p>
            <a:endParaRPr/>
          </a:p>
        </p:txBody>
      </p:sp>
      <p:sp>
        <p:nvSpPr>
          <p:cNvPr id="38" name="Shape 36"/>
          <p:cNvSpPr>
            <a:spLocks noGrp="1"/>
          </p:cNvSpPr>
          <p:nvPr>
            <p:ph type="body" idx="1"/>
          </p:nvPr>
        </p:nvSpPr>
        <p:spPr>
          <a:xfrm>
            <a:off x="629841" y="1260872"/>
            <a:ext cx="3868340" cy="617934"/>
          </a:xfrm>
          <a:prstGeom prst="rect">
            <a:avLst/>
          </a:prstGeom>
          <a:noFill/>
          <a:ln>
            <a:noFill/>
          </a:ln>
        </p:spPr>
        <p:txBody>
          <a:bodyPr spcFirstLastPara="1" wrap="square" lIns="68575" tIns="34275" rIns="68575" bIns="34275" anchor="b">
            <a:normAutofit/>
          </a:bodyPr>
          <a:lstStyle>
            <a:lvl1pPr marL="457200" indent="-228600" algn="l">
              <a:lnSpc>
                <a:spcPct val="90000"/>
              </a:lnSpc>
              <a:spcBef>
                <a:spcPts val="800"/>
              </a:spcBef>
              <a:spcAft>
                <a:spcPts val="0"/>
              </a:spcAft>
              <a:buClr>
                <a:schemeClr val="dk1"/>
              </a:buClr>
              <a:buSzPts val="1800"/>
              <a:buNone/>
              <a:defRPr sz="1800" b="1"/>
            </a:lvl1pPr>
            <a:lvl2pPr marL="914400" indent="-228600" algn="l">
              <a:lnSpc>
                <a:spcPct val="90000"/>
              </a:lnSpc>
              <a:spcBef>
                <a:spcPts val="400"/>
              </a:spcBef>
              <a:spcAft>
                <a:spcPts val="0"/>
              </a:spcAft>
              <a:buClr>
                <a:schemeClr val="dk1"/>
              </a:buClr>
              <a:buSzPts val="1500"/>
              <a:buNone/>
              <a:defRPr sz="1500" b="1"/>
            </a:lvl2pPr>
            <a:lvl3pPr marL="1371600" indent="-228600" algn="l">
              <a:lnSpc>
                <a:spcPct val="90000"/>
              </a:lnSpc>
              <a:spcBef>
                <a:spcPts val="400"/>
              </a:spcBef>
              <a:spcAft>
                <a:spcPts val="0"/>
              </a:spcAft>
              <a:buClr>
                <a:schemeClr val="dk1"/>
              </a:buClr>
              <a:buSzPts val="1400"/>
              <a:buNone/>
              <a:defRPr sz="1400" b="1"/>
            </a:lvl3pPr>
            <a:lvl4pPr marL="1828800" indent="-228600" algn="l">
              <a:lnSpc>
                <a:spcPct val="90000"/>
              </a:lnSpc>
              <a:spcBef>
                <a:spcPts val="400"/>
              </a:spcBef>
              <a:spcAft>
                <a:spcPts val="0"/>
              </a:spcAft>
              <a:buClr>
                <a:schemeClr val="dk1"/>
              </a:buClr>
              <a:buSzPts val="1200"/>
              <a:buNone/>
              <a:defRPr sz="1200" b="1"/>
            </a:lvl4pPr>
            <a:lvl5pPr marL="2286000" indent="-228600" algn="l">
              <a:lnSpc>
                <a:spcPct val="90000"/>
              </a:lnSpc>
              <a:spcBef>
                <a:spcPts val="400"/>
              </a:spcBef>
              <a:spcAft>
                <a:spcPts val="0"/>
              </a:spcAft>
              <a:buClr>
                <a:schemeClr val="dk1"/>
              </a:buClr>
              <a:buSzPts val="1200"/>
              <a:buNone/>
              <a:defRPr sz="1200" b="1"/>
            </a:lvl5pPr>
            <a:lvl6pPr marL="2743200" indent="-228600" algn="l">
              <a:lnSpc>
                <a:spcPct val="90000"/>
              </a:lnSpc>
              <a:spcBef>
                <a:spcPts val="400"/>
              </a:spcBef>
              <a:spcAft>
                <a:spcPts val="0"/>
              </a:spcAft>
              <a:buClr>
                <a:schemeClr val="dk1"/>
              </a:buClr>
              <a:buSzPts val="1200"/>
              <a:buNone/>
              <a:defRPr sz="1200" b="1"/>
            </a:lvl6pPr>
            <a:lvl7pPr marL="3200400" indent="-228600" algn="l">
              <a:lnSpc>
                <a:spcPct val="90000"/>
              </a:lnSpc>
              <a:spcBef>
                <a:spcPts val="400"/>
              </a:spcBef>
              <a:spcAft>
                <a:spcPts val="0"/>
              </a:spcAft>
              <a:buClr>
                <a:schemeClr val="dk1"/>
              </a:buClr>
              <a:buSzPts val="1200"/>
              <a:buNone/>
              <a:defRPr sz="1200" b="1"/>
            </a:lvl7pPr>
            <a:lvl8pPr marL="3657600" indent="-228600" algn="l">
              <a:lnSpc>
                <a:spcPct val="90000"/>
              </a:lnSpc>
              <a:spcBef>
                <a:spcPts val="400"/>
              </a:spcBef>
              <a:spcAft>
                <a:spcPts val="0"/>
              </a:spcAft>
              <a:buClr>
                <a:schemeClr val="dk1"/>
              </a:buClr>
              <a:buSzPts val="1200"/>
              <a:buNone/>
              <a:defRPr sz="1200" b="1"/>
            </a:lvl8pPr>
            <a:lvl9pPr marL="4114800" indent="-228600" algn="l">
              <a:lnSpc>
                <a:spcPct val="90000"/>
              </a:lnSpc>
              <a:spcBef>
                <a:spcPts val="400"/>
              </a:spcBef>
              <a:spcAft>
                <a:spcPts val="0"/>
              </a:spcAft>
              <a:buClr>
                <a:schemeClr val="dk1"/>
              </a:buClr>
              <a:buSzPts val="1200"/>
              <a:buNone/>
              <a:defRPr sz="1200" b="1"/>
            </a:lvl9pPr>
          </a:lstStyle>
          <a:p>
            <a:endParaRPr/>
          </a:p>
        </p:txBody>
      </p:sp>
      <p:sp>
        <p:nvSpPr>
          <p:cNvPr id="39" name="Shape 37"/>
          <p:cNvSpPr>
            <a:spLocks noGrp="1"/>
          </p:cNvSpPr>
          <p:nvPr>
            <p:ph type="body" idx="2"/>
          </p:nvPr>
        </p:nvSpPr>
        <p:spPr>
          <a:xfrm>
            <a:off x="629841" y="1878806"/>
            <a:ext cx="3868340" cy="2763441"/>
          </a:xfrm>
          <a:prstGeom prst="rect">
            <a:avLst/>
          </a:prstGeom>
          <a:noFill/>
          <a:ln>
            <a:noFill/>
          </a:ln>
        </p:spPr>
        <p:txBody>
          <a:bodyPr spcFirstLastPara="1" wrap="square" lIns="68575" tIns="34275" rIns="68575" bIns="34275" anchor="t">
            <a:normAutofit/>
          </a:bodyPr>
          <a:lstStyle>
            <a:lvl1pPr marL="457200" indent="-317500" algn="l">
              <a:lnSpc>
                <a:spcPct val="90000"/>
              </a:lnSpc>
              <a:spcBef>
                <a:spcPts val="800"/>
              </a:spcBef>
              <a:spcAft>
                <a:spcPts val="0"/>
              </a:spcAft>
              <a:buClr>
                <a:schemeClr val="dk1"/>
              </a:buClr>
              <a:buSzPts val="1400"/>
              <a:buChar char="•"/>
              <a:defRPr/>
            </a:lvl1pPr>
            <a:lvl2pPr marL="914400" indent="-317500" algn="l">
              <a:lnSpc>
                <a:spcPct val="90000"/>
              </a:lnSpc>
              <a:spcBef>
                <a:spcPts val="400"/>
              </a:spcBef>
              <a:spcAft>
                <a:spcPts val="0"/>
              </a:spcAft>
              <a:buClr>
                <a:schemeClr val="dk1"/>
              </a:buClr>
              <a:buSzPts val="1400"/>
              <a:buChar char="•"/>
              <a:defRPr/>
            </a:lvl2pPr>
            <a:lvl3pPr marL="1371600" indent="-317500" algn="l">
              <a:lnSpc>
                <a:spcPct val="90000"/>
              </a:lnSpc>
              <a:spcBef>
                <a:spcPts val="400"/>
              </a:spcBef>
              <a:spcAft>
                <a:spcPts val="0"/>
              </a:spcAft>
              <a:buClr>
                <a:schemeClr val="dk1"/>
              </a:buClr>
              <a:buSzPts val="1400"/>
              <a:buChar char="•"/>
              <a:defRPr/>
            </a:lvl3pPr>
            <a:lvl4pPr marL="1828800" indent="-317500" algn="l">
              <a:lnSpc>
                <a:spcPct val="90000"/>
              </a:lnSpc>
              <a:spcBef>
                <a:spcPts val="400"/>
              </a:spcBef>
              <a:spcAft>
                <a:spcPts val="0"/>
              </a:spcAft>
              <a:buClr>
                <a:schemeClr val="dk1"/>
              </a:buClr>
              <a:buSzPts val="1400"/>
              <a:buChar char="•"/>
              <a:defRPr/>
            </a:lvl4pPr>
            <a:lvl5pPr marL="2286000" indent="-317500" algn="l">
              <a:lnSpc>
                <a:spcPct val="90000"/>
              </a:lnSpc>
              <a:spcBef>
                <a:spcPts val="400"/>
              </a:spcBef>
              <a:spcAft>
                <a:spcPts val="0"/>
              </a:spcAft>
              <a:buClr>
                <a:schemeClr val="dk1"/>
              </a:buClr>
              <a:buSzPts val="1400"/>
              <a:buChar char="•"/>
              <a:defRPr/>
            </a:lvl5pPr>
            <a:lvl6pPr marL="2743200" indent="-317500" algn="l">
              <a:lnSpc>
                <a:spcPct val="90000"/>
              </a:lnSpc>
              <a:spcBef>
                <a:spcPts val="400"/>
              </a:spcBef>
              <a:spcAft>
                <a:spcPts val="0"/>
              </a:spcAft>
              <a:buClr>
                <a:schemeClr val="dk1"/>
              </a:buClr>
              <a:buSzPts val="1400"/>
              <a:buChar char="•"/>
              <a:defRPr/>
            </a:lvl6pPr>
            <a:lvl7pPr marL="3200400" indent="-317500" algn="l">
              <a:lnSpc>
                <a:spcPct val="90000"/>
              </a:lnSpc>
              <a:spcBef>
                <a:spcPts val="400"/>
              </a:spcBef>
              <a:spcAft>
                <a:spcPts val="0"/>
              </a:spcAft>
              <a:buClr>
                <a:schemeClr val="dk1"/>
              </a:buClr>
              <a:buSzPts val="1400"/>
              <a:buChar char="•"/>
              <a:defRPr/>
            </a:lvl7pPr>
            <a:lvl8pPr marL="3657600" indent="-317500" algn="l">
              <a:lnSpc>
                <a:spcPct val="90000"/>
              </a:lnSpc>
              <a:spcBef>
                <a:spcPts val="400"/>
              </a:spcBef>
              <a:spcAft>
                <a:spcPts val="0"/>
              </a:spcAft>
              <a:buClr>
                <a:schemeClr val="dk1"/>
              </a:buClr>
              <a:buSzPts val="1400"/>
              <a:buChar char="•"/>
              <a:defRPr/>
            </a:lvl8pPr>
            <a:lvl9pPr marL="4114800" indent="-317500" algn="l">
              <a:lnSpc>
                <a:spcPct val="90000"/>
              </a:lnSpc>
              <a:spcBef>
                <a:spcPts val="400"/>
              </a:spcBef>
              <a:spcAft>
                <a:spcPts val="0"/>
              </a:spcAft>
              <a:buClr>
                <a:schemeClr val="dk1"/>
              </a:buClr>
              <a:buSzPts val="1400"/>
              <a:buChar char="•"/>
              <a:defRPr/>
            </a:lvl9pPr>
          </a:lstStyle>
          <a:p>
            <a:endParaRPr/>
          </a:p>
        </p:txBody>
      </p:sp>
      <p:sp>
        <p:nvSpPr>
          <p:cNvPr id="40" name="Shape 38"/>
          <p:cNvSpPr>
            <a:spLocks noGrp="1"/>
          </p:cNvSpPr>
          <p:nvPr>
            <p:ph type="body" idx="3"/>
          </p:nvPr>
        </p:nvSpPr>
        <p:spPr>
          <a:xfrm>
            <a:off x="4629150" y="1260872"/>
            <a:ext cx="3887391" cy="617934"/>
          </a:xfrm>
          <a:prstGeom prst="rect">
            <a:avLst/>
          </a:prstGeom>
          <a:noFill/>
          <a:ln>
            <a:noFill/>
          </a:ln>
        </p:spPr>
        <p:txBody>
          <a:bodyPr spcFirstLastPara="1" wrap="square" lIns="68575" tIns="34275" rIns="68575" bIns="34275" anchor="b">
            <a:normAutofit/>
          </a:bodyPr>
          <a:lstStyle>
            <a:lvl1pPr marL="457200" indent="-228600" algn="l">
              <a:lnSpc>
                <a:spcPct val="90000"/>
              </a:lnSpc>
              <a:spcBef>
                <a:spcPts val="800"/>
              </a:spcBef>
              <a:spcAft>
                <a:spcPts val="0"/>
              </a:spcAft>
              <a:buClr>
                <a:schemeClr val="dk1"/>
              </a:buClr>
              <a:buSzPts val="1800"/>
              <a:buNone/>
              <a:defRPr sz="1800" b="1"/>
            </a:lvl1pPr>
            <a:lvl2pPr marL="914400" indent="-228600" algn="l">
              <a:lnSpc>
                <a:spcPct val="90000"/>
              </a:lnSpc>
              <a:spcBef>
                <a:spcPts val="400"/>
              </a:spcBef>
              <a:spcAft>
                <a:spcPts val="0"/>
              </a:spcAft>
              <a:buClr>
                <a:schemeClr val="dk1"/>
              </a:buClr>
              <a:buSzPts val="1500"/>
              <a:buNone/>
              <a:defRPr sz="1500" b="1"/>
            </a:lvl2pPr>
            <a:lvl3pPr marL="1371600" indent="-228600" algn="l">
              <a:lnSpc>
                <a:spcPct val="90000"/>
              </a:lnSpc>
              <a:spcBef>
                <a:spcPts val="400"/>
              </a:spcBef>
              <a:spcAft>
                <a:spcPts val="0"/>
              </a:spcAft>
              <a:buClr>
                <a:schemeClr val="dk1"/>
              </a:buClr>
              <a:buSzPts val="1400"/>
              <a:buNone/>
              <a:defRPr sz="1400" b="1"/>
            </a:lvl3pPr>
            <a:lvl4pPr marL="1828800" indent="-228600" algn="l">
              <a:lnSpc>
                <a:spcPct val="90000"/>
              </a:lnSpc>
              <a:spcBef>
                <a:spcPts val="400"/>
              </a:spcBef>
              <a:spcAft>
                <a:spcPts val="0"/>
              </a:spcAft>
              <a:buClr>
                <a:schemeClr val="dk1"/>
              </a:buClr>
              <a:buSzPts val="1200"/>
              <a:buNone/>
              <a:defRPr sz="1200" b="1"/>
            </a:lvl4pPr>
            <a:lvl5pPr marL="2286000" indent="-228600" algn="l">
              <a:lnSpc>
                <a:spcPct val="90000"/>
              </a:lnSpc>
              <a:spcBef>
                <a:spcPts val="400"/>
              </a:spcBef>
              <a:spcAft>
                <a:spcPts val="0"/>
              </a:spcAft>
              <a:buClr>
                <a:schemeClr val="dk1"/>
              </a:buClr>
              <a:buSzPts val="1200"/>
              <a:buNone/>
              <a:defRPr sz="1200" b="1"/>
            </a:lvl5pPr>
            <a:lvl6pPr marL="2743200" indent="-228600" algn="l">
              <a:lnSpc>
                <a:spcPct val="90000"/>
              </a:lnSpc>
              <a:spcBef>
                <a:spcPts val="400"/>
              </a:spcBef>
              <a:spcAft>
                <a:spcPts val="0"/>
              </a:spcAft>
              <a:buClr>
                <a:schemeClr val="dk1"/>
              </a:buClr>
              <a:buSzPts val="1200"/>
              <a:buNone/>
              <a:defRPr sz="1200" b="1"/>
            </a:lvl6pPr>
            <a:lvl7pPr marL="3200400" indent="-228600" algn="l">
              <a:lnSpc>
                <a:spcPct val="90000"/>
              </a:lnSpc>
              <a:spcBef>
                <a:spcPts val="400"/>
              </a:spcBef>
              <a:spcAft>
                <a:spcPts val="0"/>
              </a:spcAft>
              <a:buClr>
                <a:schemeClr val="dk1"/>
              </a:buClr>
              <a:buSzPts val="1200"/>
              <a:buNone/>
              <a:defRPr sz="1200" b="1"/>
            </a:lvl7pPr>
            <a:lvl8pPr marL="3657600" indent="-228600" algn="l">
              <a:lnSpc>
                <a:spcPct val="90000"/>
              </a:lnSpc>
              <a:spcBef>
                <a:spcPts val="400"/>
              </a:spcBef>
              <a:spcAft>
                <a:spcPts val="0"/>
              </a:spcAft>
              <a:buClr>
                <a:schemeClr val="dk1"/>
              </a:buClr>
              <a:buSzPts val="1200"/>
              <a:buNone/>
              <a:defRPr sz="1200" b="1"/>
            </a:lvl8pPr>
            <a:lvl9pPr marL="4114800" indent="-228600" algn="l">
              <a:lnSpc>
                <a:spcPct val="90000"/>
              </a:lnSpc>
              <a:spcBef>
                <a:spcPts val="400"/>
              </a:spcBef>
              <a:spcAft>
                <a:spcPts val="0"/>
              </a:spcAft>
              <a:buClr>
                <a:schemeClr val="dk1"/>
              </a:buClr>
              <a:buSzPts val="1200"/>
              <a:buNone/>
              <a:defRPr sz="1200" b="1"/>
            </a:lvl9pPr>
          </a:lstStyle>
          <a:p>
            <a:endParaRPr/>
          </a:p>
        </p:txBody>
      </p:sp>
      <p:sp>
        <p:nvSpPr>
          <p:cNvPr id="41" name="Shape 39"/>
          <p:cNvSpPr>
            <a:spLocks noGrp="1"/>
          </p:cNvSpPr>
          <p:nvPr>
            <p:ph type="body" idx="4"/>
          </p:nvPr>
        </p:nvSpPr>
        <p:spPr>
          <a:xfrm>
            <a:off x="4629150" y="1878806"/>
            <a:ext cx="3887391" cy="2763441"/>
          </a:xfrm>
          <a:prstGeom prst="rect">
            <a:avLst/>
          </a:prstGeom>
          <a:noFill/>
          <a:ln>
            <a:noFill/>
          </a:ln>
        </p:spPr>
        <p:txBody>
          <a:bodyPr spcFirstLastPara="1" wrap="square" lIns="68575" tIns="34275" rIns="68575" bIns="34275" anchor="t">
            <a:normAutofit/>
          </a:bodyPr>
          <a:lstStyle>
            <a:lvl1pPr marL="457200" indent="-317500" algn="l">
              <a:lnSpc>
                <a:spcPct val="90000"/>
              </a:lnSpc>
              <a:spcBef>
                <a:spcPts val="800"/>
              </a:spcBef>
              <a:spcAft>
                <a:spcPts val="0"/>
              </a:spcAft>
              <a:buClr>
                <a:schemeClr val="dk1"/>
              </a:buClr>
              <a:buSzPts val="1400"/>
              <a:buChar char="•"/>
              <a:defRPr/>
            </a:lvl1pPr>
            <a:lvl2pPr marL="914400" indent="-317500" algn="l">
              <a:lnSpc>
                <a:spcPct val="90000"/>
              </a:lnSpc>
              <a:spcBef>
                <a:spcPts val="400"/>
              </a:spcBef>
              <a:spcAft>
                <a:spcPts val="0"/>
              </a:spcAft>
              <a:buClr>
                <a:schemeClr val="dk1"/>
              </a:buClr>
              <a:buSzPts val="1400"/>
              <a:buChar char="•"/>
              <a:defRPr/>
            </a:lvl2pPr>
            <a:lvl3pPr marL="1371600" indent="-317500" algn="l">
              <a:lnSpc>
                <a:spcPct val="90000"/>
              </a:lnSpc>
              <a:spcBef>
                <a:spcPts val="400"/>
              </a:spcBef>
              <a:spcAft>
                <a:spcPts val="0"/>
              </a:spcAft>
              <a:buClr>
                <a:schemeClr val="dk1"/>
              </a:buClr>
              <a:buSzPts val="1400"/>
              <a:buChar char="•"/>
              <a:defRPr/>
            </a:lvl3pPr>
            <a:lvl4pPr marL="1828800" indent="-317500" algn="l">
              <a:lnSpc>
                <a:spcPct val="90000"/>
              </a:lnSpc>
              <a:spcBef>
                <a:spcPts val="400"/>
              </a:spcBef>
              <a:spcAft>
                <a:spcPts val="0"/>
              </a:spcAft>
              <a:buClr>
                <a:schemeClr val="dk1"/>
              </a:buClr>
              <a:buSzPts val="1400"/>
              <a:buChar char="•"/>
              <a:defRPr/>
            </a:lvl4pPr>
            <a:lvl5pPr marL="2286000" indent="-317500" algn="l">
              <a:lnSpc>
                <a:spcPct val="90000"/>
              </a:lnSpc>
              <a:spcBef>
                <a:spcPts val="400"/>
              </a:spcBef>
              <a:spcAft>
                <a:spcPts val="0"/>
              </a:spcAft>
              <a:buClr>
                <a:schemeClr val="dk1"/>
              </a:buClr>
              <a:buSzPts val="1400"/>
              <a:buChar char="•"/>
              <a:defRPr/>
            </a:lvl5pPr>
            <a:lvl6pPr marL="2743200" indent="-317500" algn="l">
              <a:lnSpc>
                <a:spcPct val="90000"/>
              </a:lnSpc>
              <a:spcBef>
                <a:spcPts val="400"/>
              </a:spcBef>
              <a:spcAft>
                <a:spcPts val="0"/>
              </a:spcAft>
              <a:buClr>
                <a:schemeClr val="dk1"/>
              </a:buClr>
              <a:buSzPts val="1400"/>
              <a:buChar char="•"/>
              <a:defRPr/>
            </a:lvl6pPr>
            <a:lvl7pPr marL="3200400" indent="-317500" algn="l">
              <a:lnSpc>
                <a:spcPct val="90000"/>
              </a:lnSpc>
              <a:spcBef>
                <a:spcPts val="400"/>
              </a:spcBef>
              <a:spcAft>
                <a:spcPts val="0"/>
              </a:spcAft>
              <a:buClr>
                <a:schemeClr val="dk1"/>
              </a:buClr>
              <a:buSzPts val="1400"/>
              <a:buChar char="•"/>
              <a:defRPr/>
            </a:lvl7pPr>
            <a:lvl8pPr marL="3657600" indent="-317500" algn="l">
              <a:lnSpc>
                <a:spcPct val="90000"/>
              </a:lnSpc>
              <a:spcBef>
                <a:spcPts val="400"/>
              </a:spcBef>
              <a:spcAft>
                <a:spcPts val="0"/>
              </a:spcAft>
              <a:buClr>
                <a:schemeClr val="dk1"/>
              </a:buClr>
              <a:buSzPts val="1400"/>
              <a:buChar char="•"/>
              <a:defRPr/>
            </a:lvl8pPr>
            <a:lvl9pPr marL="4114800" indent="-317500" algn="l">
              <a:lnSpc>
                <a:spcPct val="90000"/>
              </a:lnSpc>
              <a:spcBef>
                <a:spcPts val="400"/>
              </a:spcBef>
              <a:spcAft>
                <a:spcPts val="0"/>
              </a:spcAft>
              <a:buClr>
                <a:schemeClr val="dk1"/>
              </a:buClr>
              <a:buSzPts val="1400"/>
              <a:buChar char="•"/>
              <a:defRPr/>
            </a:lvl9pPr>
          </a:lstStyle>
          <a:p>
            <a:endParaRPr/>
          </a:p>
        </p:txBody>
      </p:sp>
      <p:sp>
        <p:nvSpPr>
          <p:cNvPr id="42" name="Shape 40"/>
          <p:cNvSpPr>
            <a:spLocks noGrp="1"/>
          </p:cNvSpPr>
          <p:nvPr>
            <p:ph type="dt" idx="10"/>
          </p:nvPr>
        </p:nvSpPr>
        <p:spPr>
          <a:xfrm>
            <a:off x="628650" y="4767263"/>
            <a:ext cx="2057400" cy="273844"/>
          </a:xfrm>
          <a:prstGeom prst="rect">
            <a:avLst/>
          </a:prstGeom>
          <a:noFill/>
          <a:ln>
            <a:noFill/>
          </a:ln>
        </p:spPr>
        <p:txBody>
          <a:bodyPr spcFirstLastPara="1" wrap="square" lIns="68575" tIns="34275" rIns="68575" bIns="34275" anchor="ctr">
            <a:noAutofit/>
          </a:bodyPr>
          <a:lstStyle>
            <a:lvl1pPr algn="l">
              <a:spcBef>
                <a:spcPts val="0"/>
              </a:spcBef>
              <a:spcAft>
                <a:spcPts val="0"/>
              </a:spcAft>
              <a:buSzPts val="1100"/>
              <a:buNone/>
              <a:defRPr/>
            </a:lvl1pPr>
            <a:lvl2pPr algn="l">
              <a:spcBef>
                <a:spcPts val="0"/>
              </a:spcBef>
              <a:spcAft>
                <a:spcPts val="0"/>
              </a:spcAft>
              <a:buSzPts val="1100"/>
              <a:buNone/>
              <a:defRPr/>
            </a:lvl2pPr>
            <a:lvl3pPr algn="l">
              <a:spcBef>
                <a:spcPts val="0"/>
              </a:spcBef>
              <a:spcAft>
                <a:spcPts val="0"/>
              </a:spcAft>
              <a:buSzPts val="1100"/>
              <a:buNone/>
              <a:defRPr/>
            </a:lvl3pPr>
            <a:lvl4pPr algn="l">
              <a:spcBef>
                <a:spcPts val="0"/>
              </a:spcBef>
              <a:spcAft>
                <a:spcPts val="0"/>
              </a:spcAft>
              <a:buSzPts val="1100"/>
              <a:buNone/>
              <a:defRPr/>
            </a:lvl4pPr>
            <a:lvl5pPr algn="l">
              <a:spcBef>
                <a:spcPts val="0"/>
              </a:spcBef>
              <a:spcAft>
                <a:spcPts val="0"/>
              </a:spcAft>
              <a:buSzPts val="1100"/>
              <a:buNone/>
              <a:defRPr/>
            </a:lvl5pPr>
            <a:lvl6pPr algn="l">
              <a:spcBef>
                <a:spcPts val="0"/>
              </a:spcBef>
              <a:spcAft>
                <a:spcPts val="0"/>
              </a:spcAft>
              <a:buSzPts val="1100"/>
              <a:buNone/>
              <a:defRPr/>
            </a:lvl6pPr>
            <a:lvl7pPr algn="l">
              <a:spcBef>
                <a:spcPts val="0"/>
              </a:spcBef>
              <a:spcAft>
                <a:spcPts val="0"/>
              </a:spcAft>
              <a:buSzPts val="1100"/>
              <a:buNone/>
              <a:defRPr/>
            </a:lvl7pPr>
            <a:lvl8pPr algn="l">
              <a:spcBef>
                <a:spcPts val="0"/>
              </a:spcBef>
              <a:spcAft>
                <a:spcPts val="0"/>
              </a:spcAft>
              <a:buSzPts val="1100"/>
              <a:buNone/>
              <a:defRPr/>
            </a:lvl8pPr>
            <a:lvl9pPr algn="l">
              <a:spcBef>
                <a:spcPts val="0"/>
              </a:spcBef>
              <a:spcAft>
                <a:spcPts val="0"/>
              </a:spcAft>
              <a:buSzPts val="1100"/>
              <a:buNone/>
              <a:defRPr/>
            </a:lvl9pPr>
          </a:lstStyle>
          <a:p>
            <a:endParaRPr/>
          </a:p>
        </p:txBody>
      </p:sp>
      <p:sp>
        <p:nvSpPr>
          <p:cNvPr id="43" name="Shape 41"/>
          <p:cNvSpPr>
            <a:spLocks noGrp="1"/>
          </p:cNvSpPr>
          <p:nvPr>
            <p:ph type="ftr" idx="11"/>
          </p:nvPr>
        </p:nvSpPr>
        <p:spPr>
          <a:xfrm>
            <a:off x="3028950" y="4767263"/>
            <a:ext cx="3086100" cy="273844"/>
          </a:xfrm>
          <a:prstGeom prst="rect">
            <a:avLst/>
          </a:prstGeom>
          <a:noFill/>
          <a:ln>
            <a:noFill/>
          </a:ln>
        </p:spPr>
        <p:txBody>
          <a:bodyPr spcFirstLastPara="1" wrap="square" lIns="68575" tIns="34275" rIns="68575" bIns="34275" anchor="ctr">
            <a:noAutofit/>
          </a:bodyPr>
          <a:lstStyle>
            <a:lvl1pPr algn="ctr">
              <a:spcBef>
                <a:spcPts val="0"/>
              </a:spcBef>
              <a:spcAft>
                <a:spcPts val="0"/>
              </a:spcAft>
              <a:buSzPts val="1100"/>
              <a:buNone/>
              <a:defRPr/>
            </a:lvl1pPr>
            <a:lvl2pPr algn="l">
              <a:spcBef>
                <a:spcPts val="0"/>
              </a:spcBef>
              <a:spcAft>
                <a:spcPts val="0"/>
              </a:spcAft>
              <a:buSzPts val="1100"/>
              <a:buNone/>
              <a:defRPr/>
            </a:lvl2pPr>
            <a:lvl3pPr algn="l">
              <a:spcBef>
                <a:spcPts val="0"/>
              </a:spcBef>
              <a:spcAft>
                <a:spcPts val="0"/>
              </a:spcAft>
              <a:buSzPts val="1100"/>
              <a:buNone/>
              <a:defRPr/>
            </a:lvl3pPr>
            <a:lvl4pPr algn="l">
              <a:spcBef>
                <a:spcPts val="0"/>
              </a:spcBef>
              <a:spcAft>
                <a:spcPts val="0"/>
              </a:spcAft>
              <a:buSzPts val="1100"/>
              <a:buNone/>
              <a:defRPr/>
            </a:lvl4pPr>
            <a:lvl5pPr algn="l">
              <a:spcBef>
                <a:spcPts val="0"/>
              </a:spcBef>
              <a:spcAft>
                <a:spcPts val="0"/>
              </a:spcAft>
              <a:buSzPts val="1100"/>
              <a:buNone/>
              <a:defRPr/>
            </a:lvl5pPr>
            <a:lvl6pPr algn="l">
              <a:spcBef>
                <a:spcPts val="0"/>
              </a:spcBef>
              <a:spcAft>
                <a:spcPts val="0"/>
              </a:spcAft>
              <a:buSzPts val="1100"/>
              <a:buNone/>
              <a:defRPr/>
            </a:lvl6pPr>
            <a:lvl7pPr algn="l">
              <a:spcBef>
                <a:spcPts val="0"/>
              </a:spcBef>
              <a:spcAft>
                <a:spcPts val="0"/>
              </a:spcAft>
              <a:buSzPts val="1100"/>
              <a:buNone/>
              <a:defRPr/>
            </a:lvl7pPr>
            <a:lvl8pPr algn="l">
              <a:spcBef>
                <a:spcPts val="0"/>
              </a:spcBef>
              <a:spcAft>
                <a:spcPts val="0"/>
              </a:spcAft>
              <a:buSzPts val="1100"/>
              <a:buNone/>
              <a:defRPr/>
            </a:lvl8pPr>
            <a:lvl9pPr algn="l">
              <a:spcBef>
                <a:spcPts val="0"/>
              </a:spcBef>
              <a:spcAft>
                <a:spcPts val="0"/>
              </a:spcAft>
              <a:buSzPts val="1100"/>
              <a:buNone/>
              <a:defRPr/>
            </a:lvl9pPr>
          </a:lstStyle>
          <a:p>
            <a:endParaRPr/>
          </a:p>
        </p:txBody>
      </p:sp>
      <p:sp>
        <p:nvSpPr>
          <p:cNvPr id="44" name="Shape 42"/>
          <p:cNvSpPr>
            <a:spLocks noGrp="1"/>
          </p:cNvSpPr>
          <p:nvPr>
            <p:ph type="sldNum" idx="12"/>
          </p:nvPr>
        </p:nvSpPr>
        <p:spPr>
          <a:xfrm>
            <a:off x="6457950" y="4767263"/>
            <a:ext cx="2057400" cy="273844"/>
          </a:xfrm>
          <a:prstGeom prst="rect">
            <a:avLst/>
          </a:prstGeom>
          <a:noFill/>
          <a:ln>
            <a:noFill/>
          </a:ln>
        </p:spPr>
        <p:txBody>
          <a:bodyPr spcFirstLastPara="1" wrap="square" lIns="68575" tIns="34275" rIns="68575" bIns="34275" anchor="ctr">
            <a:noAutofit/>
          </a:bodyPr>
          <a:lstStyle>
            <a:lvl1pPr marL="0" indent="0" algn="r">
              <a:spcBef>
                <a:spcPts val="0"/>
              </a:spcBef>
              <a:buNone/>
              <a:defRPr/>
            </a:lvl1pPr>
            <a:lvl2pPr marL="0" indent="0" algn="r">
              <a:spcBef>
                <a:spcPts val="0"/>
              </a:spcBef>
              <a:buNone/>
              <a:defRPr/>
            </a:lvl2pPr>
            <a:lvl3pPr marL="0" indent="0" algn="r">
              <a:spcBef>
                <a:spcPts val="0"/>
              </a:spcBef>
              <a:buNone/>
              <a:defRPr/>
            </a:lvl3pPr>
            <a:lvl4pPr marL="0" indent="0" algn="r">
              <a:spcBef>
                <a:spcPts val="0"/>
              </a:spcBef>
              <a:buNone/>
              <a:defRPr/>
            </a:lvl4pPr>
            <a:lvl5pPr marL="0" indent="0" algn="r">
              <a:spcBef>
                <a:spcPts val="0"/>
              </a:spcBef>
              <a:buNone/>
              <a:defRPr/>
            </a:lvl5pPr>
            <a:lvl6pPr marL="0" indent="0" algn="r">
              <a:spcBef>
                <a:spcPts val="0"/>
              </a:spcBef>
              <a:buNone/>
              <a:defRPr/>
            </a:lvl6pPr>
            <a:lvl7pPr marL="0" indent="0" algn="r">
              <a:spcBef>
                <a:spcPts val="0"/>
              </a:spcBef>
              <a:buNone/>
              <a:defRPr/>
            </a:lvl7pPr>
            <a:lvl8pPr marL="0" indent="0" algn="r">
              <a:spcBef>
                <a:spcPts val="0"/>
              </a:spcBef>
              <a:buNone/>
              <a:defRPr/>
            </a:lvl8pPr>
            <a:lvl9pPr marL="0" indent="0" algn="r">
              <a:spcBef>
                <a:spcPts val="0"/>
              </a:spcBef>
              <a:buNone/>
              <a:defRPr/>
            </a:lvl9pPr>
          </a:lstStyle>
          <a:p>
            <a:pPr marL="0" lvl="0" indent="0" algn="r">
              <a:spcBef>
                <a:spcPts val="0"/>
              </a:spcBef>
              <a:spcAft>
                <a:spcPts val="0"/>
              </a:spcAft>
              <a:buNone/>
            </a:pPr>
            <a:fld id="{00000000-1234-1234-1234-123412341234}" type="slidenum">
              <a:rPr/>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仅标题" type="titleOnly">
  <p:cSld name="TITLE_ONLY">
    <p:spTree>
      <p:nvGrpSpPr>
        <p:cNvPr id="1" name=""/>
        <p:cNvGrpSpPr/>
        <p:nvPr/>
      </p:nvGrpSpPr>
      <p:grpSpPr>
        <a:xfrm>
          <a:off x="0" y="0"/>
          <a:ext cx="0" cy="0"/>
          <a:chOff x="0" y="0"/>
          <a:chExt cx="0" cy="0"/>
        </a:xfrm>
      </p:grpSpPr>
      <p:sp>
        <p:nvSpPr>
          <p:cNvPr id="46" name="Shape 20"/>
          <p:cNvSpPr>
            <a:spLocks noGrp="1"/>
          </p:cNvSpPr>
          <p:nvPr>
            <p:ph type="title"/>
          </p:nvPr>
        </p:nvSpPr>
        <p:spPr>
          <a:xfrm>
            <a:off x="628650" y="273844"/>
            <a:ext cx="7886700" cy="994172"/>
          </a:xfrm>
          <a:prstGeom prst="rect">
            <a:avLst/>
          </a:prstGeom>
          <a:noFill/>
          <a:ln>
            <a:noFill/>
          </a:ln>
        </p:spPr>
        <p:txBody>
          <a:bodyPr spcFirstLastPara="1" wrap="square" lIns="68575" tIns="34275" rIns="68575" bIns="34275" anchor="ctr">
            <a:normAutofit/>
          </a:bodyPr>
          <a:lstStyle>
            <a:lvl1pPr algn="l">
              <a:lnSpc>
                <a:spcPct val="90000"/>
              </a:lnSpc>
              <a:spcBef>
                <a:spcPts val="0"/>
              </a:spcBef>
              <a:spcAft>
                <a:spcPts val="0"/>
              </a:spcAft>
              <a:buClr>
                <a:schemeClr val="dk1"/>
              </a:buClr>
              <a:buSzPts val="1400"/>
              <a:buNone/>
              <a:defRPr/>
            </a:lvl1pPr>
            <a:lvl2pPr>
              <a:spcBef>
                <a:spcPts val="0"/>
              </a:spcBef>
              <a:spcAft>
                <a:spcPts val="0"/>
              </a:spcAft>
              <a:buSzPts val="1100"/>
              <a:buNone/>
              <a:defRPr/>
            </a:lvl2pPr>
            <a:lvl3pPr>
              <a:spcBef>
                <a:spcPts val="0"/>
              </a:spcBef>
              <a:spcAft>
                <a:spcPts val="0"/>
              </a:spcAft>
              <a:buSzPts val="1100"/>
              <a:buNone/>
              <a:defRPr/>
            </a:lvl3pPr>
            <a:lvl4pPr>
              <a:spcBef>
                <a:spcPts val="0"/>
              </a:spcBef>
              <a:spcAft>
                <a:spcPts val="0"/>
              </a:spcAft>
              <a:buSzPts val="1100"/>
              <a:buNone/>
              <a:defRPr/>
            </a:lvl4pPr>
            <a:lvl5pPr>
              <a:spcBef>
                <a:spcPts val="0"/>
              </a:spcBef>
              <a:spcAft>
                <a:spcPts val="0"/>
              </a:spcAft>
              <a:buSzPts val="1100"/>
              <a:buNone/>
              <a:defRPr/>
            </a:lvl5pPr>
            <a:lvl6pPr>
              <a:spcBef>
                <a:spcPts val="0"/>
              </a:spcBef>
              <a:spcAft>
                <a:spcPts val="0"/>
              </a:spcAft>
              <a:buSzPts val="1100"/>
              <a:buNone/>
              <a:defRPr/>
            </a:lvl6pPr>
            <a:lvl7pPr>
              <a:spcBef>
                <a:spcPts val="0"/>
              </a:spcBef>
              <a:spcAft>
                <a:spcPts val="0"/>
              </a:spcAft>
              <a:buSzPts val="1100"/>
              <a:buNone/>
              <a:defRPr/>
            </a:lvl7pPr>
            <a:lvl8pPr>
              <a:spcBef>
                <a:spcPts val="0"/>
              </a:spcBef>
              <a:spcAft>
                <a:spcPts val="0"/>
              </a:spcAft>
              <a:buSzPts val="1100"/>
              <a:buNone/>
              <a:defRPr/>
            </a:lvl8pPr>
            <a:lvl9pPr>
              <a:spcBef>
                <a:spcPts val="0"/>
              </a:spcBef>
              <a:spcAft>
                <a:spcPts val="0"/>
              </a:spcAft>
              <a:buSzPts val="1100"/>
              <a:buNone/>
              <a:defRPr/>
            </a:lvl9pPr>
          </a:lstStyle>
          <a:p>
            <a:endParaRPr/>
          </a:p>
        </p:txBody>
      </p:sp>
      <p:sp>
        <p:nvSpPr>
          <p:cNvPr id="47" name="Shape 21"/>
          <p:cNvSpPr>
            <a:spLocks noGrp="1"/>
          </p:cNvSpPr>
          <p:nvPr>
            <p:ph type="dt" idx="10"/>
          </p:nvPr>
        </p:nvSpPr>
        <p:spPr>
          <a:xfrm>
            <a:off x="628650" y="4767263"/>
            <a:ext cx="2057400" cy="273844"/>
          </a:xfrm>
          <a:prstGeom prst="rect">
            <a:avLst/>
          </a:prstGeom>
          <a:noFill/>
          <a:ln>
            <a:noFill/>
          </a:ln>
        </p:spPr>
        <p:txBody>
          <a:bodyPr spcFirstLastPara="1" wrap="square" lIns="68575" tIns="34275" rIns="68575" bIns="34275" anchor="ctr">
            <a:noAutofit/>
          </a:bodyPr>
          <a:lstStyle>
            <a:lvl1pPr algn="l">
              <a:spcBef>
                <a:spcPts val="0"/>
              </a:spcBef>
              <a:spcAft>
                <a:spcPts val="0"/>
              </a:spcAft>
              <a:buSzPts val="1100"/>
              <a:buNone/>
              <a:defRPr/>
            </a:lvl1pPr>
            <a:lvl2pPr algn="l">
              <a:spcBef>
                <a:spcPts val="0"/>
              </a:spcBef>
              <a:spcAft>
                <a:spcPts val="0"/>
              </a:spcAft>
              <a:buSzPts val="1100"/>
              <a:buNone/>
              <a:defRPr/>
            </a:lvl2pPr>
            <a:lvl3pPr algn="l">
              <a:spcBef>
                <a:spcPts val="0"/>
              </a:spcBef>
              <a:spcAft>
                <a:spcPts val="0"/>
              </a:spcAft>
              <a:buSzPts val="1100"/>
              <a:buNone/>
              <a:defRPr/>
            </a:lvl3pPr>
            <a:lvl4pPr algn="l">
              <a:spcBef>
                <a:spcPts val="0"/>
              </a:spcBef>
              <a:spcAft>
                <a:spcPts val="0"/>
              </a:spcAft>
              <a:buSzPts val="1100"/>
              <a:buNone/>
              <a:defRPr/>
            </a:lvl4pPr>
            <a:lvl5pPr algn="l">
              <a:spcBef>
                <a:spcPts val="0"/>
              </a:spcBef>
              <a:spcAft>
                <a:spcPts val="0"/>
              </a:spcAft>
              <a:buSzPts val="1100"/>
              <a:buNone/>
              <a:defRPr/>
            </a:lvl5pPr>
            <a:lvl6pPr algn="l">
              <a:spcBef>
                <a:spcPts val="0"/>
              </a:spcBef>
              <a:spcAft>
                <a:spcPts val="0"/>
              </a:spcAft>
              <a:buSzPts val="1100"/>
              <a:buNone/>
              <a:defRPr/>
            </a:lvl6pPr>
            <a:lvl7pPr algn="l">
              <a:spcBef>
                <a:spcPts val="0"/>
              </a:spcBef>
              <a:spcAft>
                <a:spcPts val="0"/>
              </a:spcAft>
              <a:buSzPts val="1100"/>
              <a:buNone/>
              <a:defRPr/>
            </a:lvl7pPr>
            <a:lvl8pPr algn="l">
              <a:spcBef>
                <a:spcPts val="0"/>
              </a:spcBef>
              <a:spcAft>
                <a:spcPts val="0"/>
              </a:spcAft>
              <a:buSzPts val="1100"/>
              <a:buNone/>
              <a:defRPr/>
            </a:lvl8pPr>
            <a:lvl9pPr algn="l">
              <a:spcBef>
                <a:spcPts val="0"/>
              </a:spcBef>
              <a:spcAft>
                <a:spcPts val="0"/>
              </a:spcAft>
              <a:buSzPts val="1100"/>
              <a:buNone/>
              <a:defRPr/>
            </a:lvl9pPr>
          </a:lstStyle>
          <a:p>
            <a:endParaRPr/>
          </a:p>
        </p:txBody>
      </p:sp>
      <p:sp>
        <p:nvSpPr>
          <p:cNvPr id="48" name="Shape 22"/>
          <p:cNvSpPr>
            <a:spLocks noGrp="1"/>
          </p:cNvSpPr>
          <p:nvPr>
            <p:ph type="ftr" idx="11"/>
          </p:nvPr>
        </p:nvSpPr>
        <p:spPr>
          <a:xfrm>
            <a:off x="3028950" y="4767263"/>
            <a:ext cx="3086100" cy="273844"/>
          </a:xfrm>
          <a:prstGeom prst="rect">
            <a:avLst/>
          </a:prstGeom>
          <a:noFill/>
          <a:ln>
            <a:noFill/>
          </a:ln>
        </p:spPr>
        <p:txBody>
          <a:bodyPr spcFirstLastPara="1" wrap="square" lIns="68575" tIns="34275" rIns="68575" bIns="34275" anchor="ctr">
            <a:noAutofit/>
          </a:bodyPr>
          <a:lstStyle>
            <a:lvl1pPr algn="ctr">
              <a:spcBef>
                <a:spcPts val="0"/>
              </a:spcBef>
              <a:spcAft>
                <a:spcPts val="0"/>
              </a:spcAft>
              <a:buSzPts val="1100"/>
              <a:buNone/>
              <a:defRPr/>
            </a:lvl1pPr>
            <a:lvl2pPr algn="l">
              <a:spcBef>
                <a:spcPts val="0"/>
              </a:spcBef>
              <a:spcAft>
                <a:spcPts val="0"/>
              </a:spcAft>
              <a:buSzPts val="1100"/>
              <a:buNone/>
              <a:defRPr/>
            </a:lvl2pPr>
            <a:lvl3pPr algn="l">
              <a:spcBef>
                <a:spcPts val="0"/>
              </a:spcBef>
              <a:spcAft>
                <a:spcPts val="0"/>
              </a:spcAft>
              <a:buSzPts val="1100"/>
              <a:buNone/>
              <a:defRPr/>
            </a:lvl3pPr>
            <a:lvl4pPr algn="l">
              <a:spcBef>
                <a:spcPts val="0"/>
              </a:spcBef>
              <a:spcAft>
                <a:spcPts val="0"/>
              </a:spcAft>
              <a:buSzPts val="1100"/>
              <a:buNone/>
              <a:defRPr/>
            </a:lvl4pPr>
            <a:lvl5pPr algn="l">
              <a:spcBef>
                <a:spcPts val="0"/>
              </a:spcBef>
              <a:spcAft>
                <a:spcPts val="0"/>
              </a:spcAft>
              <a:buSzPts val="1100"/>
              <a:buNone/>
              <a:defRPr/>
            </a:lvl5pPr>
            <a:lvl6pPr algn="l">
              <a:spcBef>
                <a:spcPts val="0"/>
              </a:spcBef>
              <a:spcAft>
                <a:spcPts val="0"/>
              </a:spcAft>
              <a:buSzPts val="1100"/>
              <a:buNone/>
              <a:defRPr/>
            </a:lvl6pPr>
            <a:lvl7pPr algn="l">
              <a:spcBef>
                <a:spcPts val="0"/>
              </a:spcBef>
              <a:spcAft>
                <a:spcPts val="0"/>
              </a:spcAft>
              <a:buSzPts val="1100"/>
              <a:buNone/>
              <a:defRPr/>
            </a:lvl7pPr>
            <a:lvl8pPr algn="l">
              <a:spcBef>
                <a:spcPts val="0"/>
              </a:spcBef>
              <a:spcAft>
                <a:spcPts val="0"/>
              </a:spcAft>
              <a:buSzPts val="1100"/>
              <a:buNone/>
              <a:defRPr/>
            </a:lvl8pPr>
            <a:lvl9pPr algn="l">
              <a:spcBef>
                <a:spcPts val="0"/>
              </a:spcBef>
              <a:spcAft>
                <a:spcPts val="0"/>
              </a:spcAft>
              <a:buSzPts val="1100"/>
              <a:buNone/>
              <a:defRPr/>
            </a:lvl9pPr>
          </a:lstStyle>
          <a:p>
            <a:endParaRPr/>
          </a:p>
        </p:txBody>
      </p:sp>
      <p:sp>
        <p:nvSpPr>
          <p:cNvPr id="49" name="Shape 23"/>
          <p:cNvSpPr>
            <a:spLocks noGrp="1"/>
          </p:cNvSpPr>
          <p:nvPr>
            <p:ph type="sldNum" idx="12"/>
          </p:nvPr>
        </p:nvSpPr>
        <p:spPr>
          <a:xfrm>
            <a:off x="6457950" y="4767263"/>
            <a:ext cx="2057400" cy="273844"/>
          </a:xfrm>
          <a:prstGeom prst="rect">
            <a:avLst/>
          </a:prstGeom>
          <a:noFill/>
          <a:ln>
            <a:noFill/>
          </a:ln>
        </p:spPr>
        <p:txBody>
          <a:bodyPr spcFirstLastPara="1" wrap="square" lIns="68575" tIns="34275" rIns="68575" bIns="34275" anchor="ctr">
            <a:noAutofit/>
          </a:bodyPr>
          <a:lstStyle>
            <a:lvl1pPr marL="0" indent="0" algn="r">
              <a:spcBef>
                <a:spcPts val="0"/>
              </a:spcBef>
              <a:buNone/>
              <a:defRPr/>
            </a:lvl1pPr>
            <a:lvl2pPr marL="0" indent="0" algn="r">
              <a:spcBef>
                <a:spcPts val="0"/>
              </a:spcBef>
              <a:buNone/>
              <a:defRPr/>
            </a:lvl2pPr>
            <a:lvl3pPr marL="0" indent="0" algn="r">
              <a:spcBef>
                <a:spcPts val="0"/>
              </a:spcBef>
              <a:buNone/>
              <a:defRPr/>
            </a:lvl3pPr>
            <a:lvl4pPr marL="0" indent="0" algn="r">
              <a:spcBef>
                <a:spcPts val="0"/>
              </a:spcBef>
              <a:buNone/>
              <a:defRPr/>
            </a:lvl4pPr>
            <a:lvl5pPr marL="0" indent="0" algn="r">
              <a:spcBef>
                <a:spcPts val="0"/>
              </a:spcBef>
              <a:buNone/>
              <a:defRPr/>
            </a:lvl5pPr>
            <a:lvl6pPr marL="0" indent="0" algn="r">
              <a:spcBef>
                <a:spcPts val="0"/>
              </a:spcBef>
              <a:buNone/>
              <a:defRPr/>
            </a:lvl6pPr>
            <a:lvl7pPr marL="0" indent="0" algn="r">
              <a:spcBef>
                <a:spcPts val="0"/>
              </a:spcBef>
              <a:buNone/>
              <a:defRPr/>
            </a:lvl7pPr>
            <a:lvl8pPr marL="0" indent="0" algn="r">
              <a:spcBef>
                <a:spcPts val="0"/>
              </a:spcBef>
              <a:buNone/>
              <a:defRPr/>
            </a:lvl8pPr>
            <a:lvl9pPr marL="0" indent="0" algn="r">
              <a:spcBef>
                <a:spcPts val="0"/>
              </a:spcBef>
              <a:buNone/>
              <a:defRPr/>
            </a:lvl9pPr>
          </a:lstStyle>
          <a:p>
            <a:pPr marL="0" lvl="0" indent="0" algn="r">
              <a:spcBef>
                <a:spcPts val="0"/>
              </a:spcBef>
              <a:spcAft>
                <a:spcPts val="0"/>
              </a:spcAft>
              <a:buNone/>
            </a:pPr>
            <a:fld id="{00000000-1234-1234-1234-123412341234}" type="slidenum">
              <a:rPr/>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内容与标题" type="objTx">
  <p:cSld name="OBJECT_WITH_CAPTION_TEXT">
    <p:spTree>
      <p:nvGrpSpPr>
        <p:cNvPr id="1" name=""/>
        <p:cNvGrpSpPr/>
        <p:nvPr/>
      </p:nvGrpSpPr>
      <p:grpSpPr>
        <a:xfrm>
          <a:off x="0" y="0"/>
          <a:ext cx="0" cy="0"/>
          <a:chOff x="0" y="0"/>
          <a:chExt cx="0" cy="0"/>
        </a:xfrm>
      </p:grpSpPr>
      <p:sp>
        <p:nvSpPr>
          <p:cNvPr id="55" name="Shape 43"/>
          <p:cNvSpPr>
            <a:spLocks noGrp="1"/>
          </p:cNvSpPr>
          <p:nvPr>
            <p:ph type="title"/>
          </p:nvPr>
        </p:nvSpPr>
        <p:spPr>
          <a:xfrm>
            <a:off x="629841" y="342900"/>
            <a:ext cx="2949178" cy="1200150"/>
          </a:xfrm>
          <a:prstGeom prst="rect">
            <a:avLst/>
          </a:prstGeom>
          <a:noFill/>
          <a:ln>
            <a:noFill/>
          </a:ln>
        </p:spPr>
        <p:txBody>
          <a:bodyPr spcFirstLastPara="1" wrap="square" lIns="68575" tIns="34275" rIns="68575" bIns="34275" anchor="b">
            <a:normAutofit/>
          </a:bodyPr>
          <a:lstStyle>
            <a:lvl1pPr algn="l">
              <a:lnSpc>
                <a:spcPct val="90000"/>
              </a:lnSpc>
              <a:spcBef>
                <a:spcPts val="0"/>
              </a:spcBef>
              <a:spcAft>
                <a:spcPts val="0"/>
              </a:spcAft>
              <a:buClr>
                <a:schemeClr val="dk1"/>
              </a:buClr>
              <a:buSzPts val="2400"/>
              <a:buFont typeface="Arial" panose="020B0604020202090204"/>
              <a:buNone/>
              <a:defRPr sz="2400"/>
            </a:lvl1pPr>
            <a:lvl2pPr>
              <a:spcBef>
                <a:spcPts val="0"/>
              </a:spcBef>
              <a:spcAft>
                <a:spcPts val="0"/>
              </a:spcAft>
              <a:buSzPts val="1100"/>
              <a:buNone/>
              <a:defRPr/>
            </a:lvl2pPr>
            <a:lvl3pPr>
              <a:spcBef>
                <a:spcPts val="0"/>
              </a:spcBef>
              <a:spcAft>
                <a:spcPts val="0"/>
              </a:spcAft>
              <a:buSzPts val="1100"/>
              <a:buNone/>
              <a:defRPr/>
            </a:lvl3pPr>
            <a:lvl4pPr>
              <a:spcBef>
                <a:spcPts val="0"/>
              </a:spcBef>
              <a:spcAft>
                <a:spcPts val="0"/>
              </a:spcAft>
              <a:buSzPts val="1100"/>
              <a:buNone/>
              <a:defRPr/>
            </a:lvl4pPr>
            <a:lvl5pPr>
              <a:spcBef>
                <a:spcPts val="0"/>
              </a:spcBef>
              <a:spcAft>
                <a:spcPts val="0"/>
              </a:spcAft>
              <a:buSzPts val="1100"/>
              <a:buNone/>
              <a:defRPr/>
            </a:lvl5pPr>
            <a:lvl6pPr>
              <a:spcBef>
                <a:spcPts val="0"/>
              </a:spcBef>
              <a:spcAft>
                <a:spcPts val="0"/>
              </a:spcAft>
              <a:buSzPts val="1100"/>
              <a:buNone/>
              <a:defRPr/>
            </a:lvl6pPr>
            <a:lvl7pPr>
              <a:spcBef>
                <a:spcPts val="0"/>
              </a:spcBef>
              <a:spcAft>
                <a:spcPts val="0"/>
              </a:spcAft>
              <a:buSzPts val="1100"/>
              <a:buNone/>
              <a:defRPr/>
            </a:lvl7pPr>
            <a:lvl8pPr>
              <a:spcBef>
                <a:spcPts val="0"/>
              </a:spcBef>
              <a:spcAft>
                <a:spcPts val="0"/>
              </a:spcAft>
              <a:buSzPts val="1100"/>
              <a:buNone/>
              <a:defRPr/>
            </a:lvl8pPr>
            <a:lvl9pPr>
              <a:spcBef>
                <a:spcPts val="0"/>
              </a:spcBef>
              <a:spcAft>
                <a:spcPts val="0"/>
              </a:spcAft>
              <a:buSzPts val="1100"/>
              <a:buNone/>
              <a:defRPr/>
            </a:lvl9pPr>
          </a:lstStyle>
          <a:p>
            <a:endParaRPr/>
          </a:p>
        </p:txBody>
      </p:sp>
      <p:sp>
        <p:nvSpPr>
          <p:cNvPr id="56" name="Shape 44"/>
          <p:cNvSpPr>
            <a:spLocks noGrp="1"/>
          </p:cNvSpPr>
          <p:nvPr>
            <p:ph type="body" idx="1"/>
          </p:nvPr>
        </p:nvSpPr>
        <p:spPr>
          <a:xfrm>
            <a:off x="3887391" y="740569"/>
            <a:ext cx="4629150" cy="3655219"/>
          </a:xfrm>
          <a:prstGeom prst="rect">
            <a:avLst/>
          </a:prstGeom>
          <a:noFill/>
          <a:ln>
            <a:noFill/>
          </a:ln>
        </p:spPr>
        <p:txBody>
          <a:bodyPr spcFirstLastPara="1" wrap="square" lIns="68575" tIns="34275" rIns="68575" bIns="34275" anchor="t">
            <a:normAutofit/>
          </a:bodyPr>
          <a:lstStyle>
            <a:lvl1pPr marL="457200" indent="-381000" algn="l">
              <a:lnSpc>
                <a:spcPct val="90000"/>
              </a:lnSpc>
              <a:spcBef>
                <a:spcPts val="800"/>
              </a:spcBef>
              <a:spcAft>
                <a:spcPts val="0"/>
              </a:spcAft>
              <a:buClr>
                <a:schemeClr val="dk1"/>
              </a:buClr>
              <a:buSzPts val="2400"/>
              <a:buChar char="•"/>
              <a:defRPr sz="2400"/>
            </a:lvl1pPr>
            <a:lvl2pPr marL="914400" indent="-361950" algn="l">
              <a:lnSpc>
                <a:spcPct val="90000"/>
              </a:lnSpc>
              <a:spcBef>
                <a:spcPts val="400"/>
              </a:spcBef>
              <a:spcAft>
                <a:spcPts val="0"/>
              </a:spcAft>
              <a:buClr>
                <a:schemeClr val="dk1"/>
              </a:buClr>
              <a:buSzPts val="2100"/>
              <a:buChar char="•"/>
              <a:defRPr sz="2100"/>
            </a:lvl2pPr>
            <a:lvl3pPr marL="1371600" indent="-342900" algn="l">
              <a:lnSpc>
                <a:spcPct val="90000"/>
              </a:lnSpc>
              <a:spcBef>
                <a:spcPts val="400"/>
              </a:spcBef>
              <a:spcAft>
                <a:spcPts val="0"/>
              </a:spcAft>
              <a:buClr>
                <a:schemeClr val="dk1"/>
              </a:buClr>
              <a:buSzPts val="1800"/>
              <a:buChar char="•"/>
              <a:defRPr sz="1800"/>
            </a:lvl3pPr>
            <a:lvl4pPr marL="1828800" indent="-323850" algn="l">
              <a:lnSpc>
                <a:spcPct val="90000"/>
              </a:lnSpc>
              <a:spcBef>
                <a:spcPts val="400"/>
              </a:spcBef>
              <a:spcAft>
                <a:spcPts val="0"/>
              </a:spcAft>
              <a:buClr>
                <a:schemeClr val="dk1"/>
              </a:buClr>
              <a:buSzPts val="1500"/>
              <a:buChar char="•"/>
              <a:defRPr sz="1500"/>
            </a:lvl4pPr>
            <a:lvl5pPr marL="2286000" indent="-323850" algn="l">
              <a:lnSpc>
                <a:spcPct val="90000"/>
              </a:lnSpc>
              <a:spcBef>
                <a:spcPts val="400"/>
              </a:spcBef>
              <a:spcAft>
                <a:spcPts val="0"/>
              </a:spcAft>
              <a:buClr>
                <a:schemeClr val="dk1"/>
              </a:buClr>
              <a:buSzPts val="1500"/>
              <a:buChar char="•"/>
              <a:defRPr sz="1500"/>
            </a:lvl5pPr>
            <a:lvl6pPr marL="2743200" indent="-323850" algn="l">
              <a:lnSpc>
                <a:spcPct val="90000"/>
              </a:lnSpc>
              <a:spcBef>
                <a:spcPts val="400"/>
              </a:spcBef>
              <a:spcAft>
                <a:spcPts val="0"/>
              </a:spcAft>
              <a:buClr>
                <a:schemeClr val="dk1"/>
              </a:buClr>
              <a:buSzPts val="1500"/>
              <a:buChar char="•"/>
              <a:defRPr sz="1500"/>
            </a:lvl6pPr>
            <a:lvl7pPr marL="3200400" indent="-323850" algn="l">
              <a:lnSpc>
                <a:spcPct val="90000"/>
              </a:lnSpc>
              <a:spcBef>
                <a:spcPts val="400"/>
              </a:spcBef>
              <a:spcAft>
                <a:spcPts val="0"/>
              </a:spcAft>
              <a:buClr>
                <a:schemeClr val="dk1"/>
              </a:buClr>
              <a:buSzPts val="1500"/>
              <a:buChar char="•"/>
              <a:defRPr sz="1500"/>
            </a:lvl7pPr>
            <a:lvl8pPr marL="3657600" indent="-323850" algn="l">
              <a:lnSpc>
                <a:spcPct val="90000"/>
              </a:lnSpc>
              <a:spcBef>
                <a:spcPts val="400"/>
              </a:spcBef>
              <a:spcAft>
                <a:spcPts val="0"/>
              </a:spcAft>
              <a:buClr>
                <a:schemeClr val="dk1"/>
              </a:buClr>
              <a:buSzPts val="1500"/>
              <a:buChar char="•"/>
              <a:defRPr sz="1500"/>
            </a:lvl8pPr>
            <a:lvl9pPr marL="4114800" indent="-323850" algn="l">
              <a:lnSpc>
                <a:spcPct val="90000"/>
              </a:lnSpc>
              <a:spcBef>
                <a:spcPts val="400"/>
              </a:spcBef>
              <a:spcAft>
                <a:spcPts val="0"/>
              </a:spcAft>
              <a:buClr>
                <a:schemeClr val="dk1"/>
              </a:buClr>
              <a:buSzPts val="1500"/>
              <a:buChar char="•"/>
              <a:defRPr sz="1500"/>
            </a:lvl9pPr>
          </a:lstStyle>
          <a:p>
            <a:endParaRPr/>
          </a:p>
        </p:txBody>
      </p:sp>
      <p:sp>
        <p:nvSpPr>
          <p:cNvPr id="57" name="Shape 45"/>
          <p:cNvSpPr>
            <a:spLocks noGrp="1"/>
          </p:cNvSpPr>
          <p:nvPr>
            <p:ph type="body" idx="2"/>
          </p:nvPr>
        </p:nvSpPr>
        <p:spPr>
          <a:xfrm>
            <a:off x="629841" y="1543050"/>
            <a:ext cx="2949178" cy="2858691"/>
          </a:xfrm>
          <a:prstGeom prst="rect">
            <a:avLst/>
          </a:prstGeom>
          <a:noFill/>
          <a:ln>
            <a:noFill/>
          </a:ln>
        </p:spPr>
        <p:txBody>
          <a:bodyPr spcFirstLastPara="1" wrap="square" lIns="68575" tIns="34275" rIns="68575" bIns="34275" anchor="t">
            <a:normAutofit/>
          </a:bodyPr>
          <a:lstStyle>
            <a:lvl1pPr marL="457200" indent="-228600" algn="l">
              <a:lnSpc>
                <a:spcPct val="90000"/>
              </a:lnSpc>
              <a:spcBef>
                <a:spcPts val="800"/>
              </a:spcBef>
              <a:spcAft>
                <a:spcPts val="0"/>
              </a:spcAft>
              <a:buClr>
                <a:schemeClr val="dk1"/>
              </a:buClr>
              <a:buSzPts val="1200"/>
              <a:buNone/>
              <a:defRPr sz="1200"/>
            </a:lvl1pPr>
            <a:lvl2pPr marL="914400" indent="-228600" algn="l">
              <a:lnSpc>
                <a:spcPct val="90000"/>
              </a:lnSpc>
              <a:spcBef>
                <a:spcPts val="400"/>
              </a:spcBef>
              <a:spcAft>
                <a:spcPts val="0"/>
              </a:spcAft>
              <a:buClr>
                <a:schemeClr val="dk1"/>
              </a:buClr>
              <a:buSzPts val="1100"/>
              <a:buNone/>
              <a:defRPr sz="1100"/>
            </a:lvl2pPr>
            <a:lvl3pPr marL="1371600" indent="-228600" algn="l">
              <a:lnSpc>
                <a:spcPct val="90000"/>
              </a:lnSpc>
              <a:spcBef>
                <a:spcPts val="400"/>
              </a:spcBef>
              <a:spcAft>
                <a:spcPts val="0"/>
              </a:spcAft>
              <a:buClr>
                <a:schemeClr val="dk1"/>
              </a:buClr>
              <a:buSzPts val="900"/>
              <a:buNone/>
              <a:defRPr sz="900"/>
            </a:lvl3pPr>
            <a:lvl4pPr marL="1828800" indent="-228600" algn="l">
              <a:lnSpc>
                <a:spcPct val="90000"/>
              </a:lnSpc>
              <a:spcBef>
                <a:spcPts val="400"/>
              </a:spcBef>
              <a:spcAft>
                <a:spcPts val="0"/>
              </a:spcAft>
              <a:buClr>
                <a:schemeClr val="dk1"/>
              </a:buClr>
              <a:buSzPts val="800"/>
              <a:buNone/>
              <a:defRPr sz="800"/>
            </a:lvl4pPr>
            <a:lvl5pPr marL="2286000" indent="-228600" algn="l">
              <a:lnSpc>
                <a:spcPct val="90000"/>
              </a:lnSpc>
              <a:spcBef>
                <a:spcPts val="400"/>
              </a:spcBef>
              <a:spcAft>
                <a:spcPts val="0"/>
              </a:spcAft>
              <a:buClr>
                <a:schemeClr val="dk1"/>
              </a:buClr>
              <a:buSzPts val="800"/>
              <a:buNone/>
              <a:defRPr sz="800"/>
            </a:lvl5pPr>
            <a:lvl6pPr marL="2743200" indent="-228600" algn="l">
              <a:lnSpc>
                <a:spcPct val="90000"/>
              </a:lnSpc>
              <a:spcBef>
                <a:spcPts val="400"/>
              </a:spcBef>
              <a:spcAft>
                <a:spcPts val="0"/>
              </a:spcAft>
              <a:buClr>
                <a:schemeClr val="dk1"/>
              </a:buClr>
              <a:buSzPts val="800"/>
              <a:buNone/>
              <a:defRPr sz="800"/>
            </a:lvl6pPr>
            <a:lvl7pPr marL="3200400" indent="-228600" algn="l">
              <a:lnSpc>
                <a:spcPct val="90000"/>
              </a:lnSpc>
              <a:spcBef>
                <a:spcPts val="400"/>
              </a:spcBef>
              <a:spcAft>
                <a:spcPts val="0"/>
              </a:spcAft>
              <a:buClr>
                <a:schemeClr val="dk1"/>
              </a:buClr>
              <a:buSzPts val="800"/>
              <a:buNone/>
              <a:defRPr sz="800"/>
            </a:lvl7pPr>
            <a:lvl8pPr marL="3657600" indent="-228600" algn="l">
              <a:lnSpc>
                <a:spcPct val="90000"/>
              </a:lnSpc>
              <a:spcBef>
                <a:spcPts val="400"/>
              </a:spcBef>
              <a:spcAft>
                <a:spcPts val="0"/>
              </a:spcAft>
              <a:buClr>
                <a:schemeClr val="dk1"/>
              </a:buClr>
              <a:buSzPts val="800"/>
              <a:buNone/>
              <a:defRPr sz="800"/>
            </a:lvl8pPr>
            <a:lvl9pPr marL="4114800" indent="-228600" algn="l">
              <a:lnSpc>
                <a:spcPct val="90000"/>
              </a:lnSpc>
              <a:spcBef>
                <a:spcPts val="400"/>
              </a:spcBef>
              <a:spcAft>
                <a:spcPts val="0"/>
              </a:spcAft>
              <a:buClr>
                <a:schemeClr val="dk1"/>
              </a:buClr>
              <a:buSzPts val="800"/>
              <a:buNone/>
              <a:defRPr sz="800"/>
            </a:lvl9pPr>
          </a:lstStyle>
          <a:p>
            <a:endParaRPr/>
          </a:p>
        </p:txBody>
      </p:sp>
      <p:sp>
        <p:nvSpPr>
          <p:cNvPr id="58" name="Shape 46"/>
          <p:cNvSpPr>
            <a:spLocks noGrp="1"/>
          </p:cNvSpPr>
          <p:nvPr>
            <p:ph type="dt" idx="10"/>
          </p:nvPr>
        </p:nvSpPr>
        <p:spPr>
          <a:xfrm>
            <a:off x="628650" y="4767263"/>
            <a:ext cx="2057400" cy="273844"/>
          </a:xfrm>
          <a:prstGeom prst="rect">
            <a:avLst/>
          </a:prstGeom>
          <a:noFill/>
          <a:ln>
            <a:noFill/>
          </a:ln>
        </p:spPr>
        <p:txBody>
          <a:bodyPr spcFirstLastPara="1" wrap="square" lIns="68575" tIns="34275" rIns="68575" bIns="34275" anchor="ctr">
            <a:noAutofit/>
          </a:bodyPr>
          <a:lstStyle>
            <a:lvl1pPr algn="l">
              <a:spcBef>
                <a:spcPts val="0"/>
              </a:spcBef>
              <a:spcAft>
                <a:spcPts val="0"/>
              </a:spcAft>
              <a:buSzPts val="1100"/>
              <a:buNone/>
              <a:defRPr/>
            </a:lvl1pPr>
            <a:lvl2pPr algn="l">
              <a:spcBef>
                <a:spcPts val="0"/>
              </a:spcBef>
              <a:spcAft>
                <a:spcPts val="0"/>
              </a:spcAft>
              <a:buSzPts val="1100"/>
              <a:buNone/>
              <a:defRPr/>
            </a:lvl2pPr>
            <a:lvl3pPr algn="l">
              <a:spcBef>
                <a:spcPts val="0"/>
              </a:spcBef>
              <a:spcAft>
                <a:spcPts val="0"/>
              </a:spcAft>
              <a:buSzPts val="1100"/>
              <a:buNone/>
              <a:defRPr/>
            </a:lvl3pPr>
            <a:lvl4pPr algn="l">
              <a:spcBef>
                <a:spcPts val="0"/>
              </a:spcBef>
              <a:spcAft>
                <a:spcPts val="0"/>
              </a:spcAft>
              <a:buSzPts val="1100"/>
              <a:buNone/>
              <a:defRPr/>
            </a:lvl4pPr>
            <a:lvl5pPr algn="l">
              <a:spcBef>
                <a:spcPts val="0"/>
              </a:spcBef>
              <a:spcAft>
                <a:spcPts val="0"/>
              </a:spcAft>
              <a:buSzPts val="1100"/>
              <a:buNone/>
              <a:defRPr/>
            </a:lvl5pPr>
            <a:lvl6pPr algn="l">
              <a:spcBef>
                <a:spcPts val="0"/>
              </a:spcBef>
              <a:spcAft>
                <a:spcPts val="0"/>
              </a:spcAft>
              <a:buSzPts val="1100"/>
              <a:buNone/>
              <a:defRPr/>
            </a:lvl6pPr>
            <a:lvl7pPr algn="l">
              <a:spcBef>
                <a:spcPts val="0"/>
              </a:spcBef>
              <a:spcAft>
                <a:spcPts val="0"/>
              </a:spcAft>
              <a:buSzPts val="1100"/>
              <a:buNone/>
              <a:defRPr/>
            </a:lvl7pPr>
            <a:lvl8pPr algn="l">
              <a:spcBef>
                <a:spcPts val="0"/>
              </a:spcBef>
              <a:spcAft>
                <a:spcPts val="0"/>
              </a:spcAft>
              <a:buSzPts val="1100"/>
              <a:buNone/>
              <a:defRPr/>
            </a:lvl8pPr>
            <a:lvl9pPr algn="l">
              <a:spcBef>
                <a:spcPts val="0"/>
              </a:spcBef>
              <a:spcAft>
                <a:spcPts val="0"/>
              </a:spcAft>
              <a:buSzPts val="1100"/>
              <a:buNone/>
              <a:defRPr/>
            </a:lvl9pPr>
          </a:lstStyle>
          <a:p>
            <a:endParaRPr/>
          </a:p>
        </p:txBody>
      </p:sp>
      <p:sp>
        <p:nvSpPr>
          <p:cNvPr id="59" name="Shape 47"/>
          <p:cNvSpPr>
            <a:spLocks noGrp="1"/>
          </p:cNvSpPr>
          <p:nvPr>
            <p:ph type="ftr" idx="11"/>
          </p:nvPr>
        </p:nvSpPr>
        <p:spPr>
          <a:xfrm>
            <a:off x="3028950" y="4767263"/>
            <a:ext cx="3086100" cy="273844"/>
          </a:xfrm>
          <a:prstGeom prst="rect">
            <a:avLst/>
          </a:prstGeom>
          <a:noFill/>
          <a:ln>
            <a:noFill/>
          </a:ln>
        </p:spPr>
        <p:txBody>
          <a:bodyPr spcFirstLastPara="1" wrap="square" lIns="68575" tIns="34275" rIns="68575" bIns="34275" anchor="ctr">
            <a:noAutofit/>
          </a:bodyPr>
          <a:lstStyle>
            <a:lvl1pPr algn="ctr">
              <a:spcBef>
                <a:spcPts val="0"/>
              </a:spcBef>
              <a:spcAft>
                <a:spcPts val="0"/>
              </a:spcAft>
              <a:buSzPts val="1100"/>
              <a:buNone/>
              <a:defRPr/>
            </a:lvl1pPr>
            <a:lvl2pPr algn="l">
              <a:spcBef>
                <a:spcPts val="0"/>
              </a:spcBef>
              <a:spcAft>
                <a:spcPts val="0"/>
              </a:spcAft>
              <a:buSzPts val="1100"/>
              <a:buNone/>
              <a:defRPr/>
            </a:lvl2pPr>
            <a:lvl3pPr algn="l">
              <a:spcBef>
                <a:spcPts val="0"/>
              </a:spcBef>
              <a:spcAft>
                <a:spcPts val="0"/>
              </a:spcAft>
              <a:buSzPts val="1100"/>
              <a:buNone/>
              <a:defRPr/>
            </a:lvl3pPr>
            <a:lvl4pPr algn="l">
              <a:spcBef>
                <a:spcPts val="0"/>
              </a:spcBef>
              <a:spcAft>
                <a:spcPts val="0"/>
              </a:spcAft>
              <a:buSzPts val="1100"/>
              <a:buNone/>
              <a:defRPr/>
            </a:lvl4pPr>
            <a:lvl5pPr algn="l">
              <a:spcBef>
                <a:spcPts val="0"/>
              </a:spcBef>
              <a:spcAft>
                <a:spcPts val="0"/>
              </a:spcAft>
              <a:buSzPts val="1100"/>
              <a:buNone/>
              <a:defRPr/>
            </a:lvl5pPr>
            <a:lvl6pPr algn="l">
              <a:spcBef>
                <a:spcPts val="0"/>
              </a:spcBef>
              <a:spcAft>
                <a:spcPts val="0"/>
              </a:spcAft>
              <a:buSzPts val="1100"/>
              <a:buNone/>
              <a:defRPr/>
            </a:lvl6pPr>
            <a:lvl7pPr algn="l">
              <a:spcBef>
                <a:spcPts val="0"/>
              </a:spcBef>
              <a:spcAft>
                <a:spcPts val="0"/>
              </a:spcAft>
              <a:buSzPts val="1100"/>
              <a:buNone/>
              <a:defRPr/>
            </a:lvl7pPr>
            <a:lvl8pPr algn="l">
              <a:spcBef>
                <a:spcPts val="0"/>
              </a:spcBef>
              <a:spcAft>
                <a:spcPts val="0"/>
              </a:spcAft>
              <a:buSzPts val="1100"/>
              <a:buNone/>
              <a:defRPr/>
            </a:lvl8pPr>
            <a:lvl9pPr algn="l">
              <a:spcBef>
                <a:spcPts val="0"/>
              </a:spcBef>
              <a:spcAft>
                <a:spcPts val="0"/>
              </a:spcAft>
              <a:buSzPts val="1100"/>
              <a:buNone/>
              <a:defRPr/>
            </a:lvl9pPr>
          </a:lstStyle>
          <a:p>
            <a:endParaRPr/>
          </a:p>
        </p:txBody>
      </p:sp>
      <p:sp>
        <p:nvSpPr>
          <p:cNvPr id="60" name="Shape 48"/>
          <p:cNvSpPr>
            <a:spLocks noGrp="1"/>
          </p:cNvSpPr>
          <p:nvPr>
            <p:ph type="sldNum" idx="12"/>
          </p:nvPr>
        </p:nvSpPr>
        <p:spPr>
          <a:xfrm>
            <a:off x="6457950" y="4767263"/>
            <a:ext cx="2057400" cy="273844"/>
          </a:xfrm>
          <a:prstGeom prst="rect">
            <a:avLst/>
          </a:prstGeom>
          <a:noFill/>
          <a:ln>
            <a:noFill/>
          </a:ln>
        </p:spPr>
        <p:txBody>
          <a:bodyPr spcFirstLastPara="1" wrap="square" lIns="68575" tIns="34275" rIns="68575" bIns="34275" anchor="ctr">
            <a:noAutofit/>
          </a:bodyPr>
          <a:lstStyle>
            <a:lvl1pPr marL="0" indent="0" algn="r">
              <a:spcBef>
                <a:spcPts val="0"/>
              </a:spcBef>
              <a:buNone/>
              <a:defRPr/>
            </a:lvl1pPr>
            <a:lvl2pPr marL="0" indent="0" algn="r">
              <a:spcBef>
                <a:spcPts val="0"/>
              </a:spcBef>
              <a:buNone/>
              <a:defRPr/>
            </a:lvl2pPr>
            <a:lvl3pPr marL="0" indent="0" algn="r">
              <a:spcBef>
                <a:spcPts val="0"/>
              </a:spcBef>
              <a:buNone/>
              <a:defRPr/>
            </a:lvl3pPr>
            <a:lvl4pPr marL="0" indent="0" algn="r">
              <a:spcBef>
                <a:spcPts val="0"/>
              </a:spcBef>
              <a:buNone/>
              <a:defRPr/>
            </a:lvl4pPr>
            <a:lvl5pPr marL="0" indent="0" algn="r">
              <a:spcBef>
                <a:spcPts val="0"/>
              </a:spcBef>
              <a:buNone/>
              <a:defRPr/>
            </a:lvl5pPr>
            <a:lvl6pPr marL="0" indent="0" algn="r">
              <a:spcBef>
                <a:spcPts val="0"/>
              </a:spcBef>
              <a:buNone/>
              <a:defRPr/>
            </a:lvl6pPr>
            <a:lvl7pPr marL="0" indent="0" algn="r">
              <a:spcBef>
                <a:spcPts val="0"/>
              </a:spcBef>
              <a:buNone/>
              <a:defRPr/>
            </a:lvl7pPr>
            <a:lvl8pPr marL="0" indent="0" algn="r">
              <a:spcBef>
                <a:spcPts val="0"/>
              </a:spcBef>
              <a:buNone/>
              <a:defRPr/>
            </a:lvl8pPr>
            <a:lvl9pPr marL="0" indent="0" algn="r">
              <a:spcBef>
                <a:spcPts val="0"/>
              </a:spcBef>
              <a:buNone/>
              <a:defRPr/>
            </a:lvl9pPr>
          </a:lstStyle>
          <a:p>
            <a:pPr marL="0" lvl="0" indent="0" algn="r">
              <a:spcBef>
                <a:spcPts val="0"/>
              </a:spcBef>
              <a:spcAft>
                <a:spcPts val="0"/>
              </a:spcAft>
              <a:buNone/>
            </a:pPr>
            <a:fld id="{00000000-1234-1234-1234-123412341234}" type="slidenum">
              <a:rPr/>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图片与标题" type="picTx">
  <p:cSld name="PICTURE_WITH_CAPTION_TEXT">
    <p:spTree>
      <p:nvGrpSpPr>
        <p:cNvPr id="1" name=""/>
        <p:cNvGrpSpPr/>
        <p:nvPr/>
      </p:nvGrpSpPr>
      <p:grpSpPr>
        <a:xfrm>
          <a:off x="0" y="0"/>
          <a:ext cx="0" cy="0"/>
          <a:chOff x="0" y="0"/>
          <a:chExt cx="0" cy="0"/>
        </a:xfrm>
      </p:grpSpPr>
      <p:sp>
        <p:nvSpPr>
          <p:cNvPr id="62" name="Shape 24"/>
          <p:cNvSpPr>
            <a:spLocks noGrp="1"/>
          </p:cNvSpPr>
          <p:nvPr>
            <p:ph type="title"/>
          </p:nvPr>
        </p:nvSpPr>
        <p:spPr>
          <a:xfrm>
            <a:off x="629841" y="342900"/>
            <a:ext cx="2949178" cy="1200150"/>
          </a:xfrm>
          <a:prstGeom prst="rect">
            <a:avLst/>
          </a:prstGeom>
          <a:noFill/>
          <a:ln>
            <a:noFill/>
          </a:ln>
        </p:spPr>
        <p:txBody>
          <a:bodyPr spcFirstLastPara="1" wrap="square" lIns="68575" tIns="34275" rIns="68575" bIns="34275" anchor="b">
            <a:normAutofit/>
          </a:bodyPr>
          <a:lstStyle>
            <a:lvl1pPr algn="l">
              <a:lnSpc>
                <a:spcPct val="90000"/>
              </a:lnSpc>
              <a:spcBef>
                <a:spcPts val="0"/>
              </a:spcBef>
              <a:spcAft>
                <a:spcPts val="0"/>
              </a:spcAft>
              <a:buClr>
                <a:schemeClr val="dk1"/>
              </a:buClr>
              <a:buSzPts val="2400"/>
              <a:buFont typeface="Arial" panose="020B0604020202090204"/>
              <a:buNone/>
              <a:defRPr sz="2400"/>
            </a:lvl1pPr>
            <a:lvl2pPr>
              <a:spcBef>
                <a:spcPts val="0"/>
              </a:spcBef>
              <a:spcAft>
                <a:spcPts val="0"/>
              </a:spcAft>
              <a:buSzPts val="1100"/>
              <a:buNone/>
              <a:defRPr/>
            </a:lvl2pPr>
            <a:lvl3pPr>
              <a:spcBef>
                <a:spcPts val="0"/>
              </a:spcBef>
              <a:spcAft>
                <a:spcPts val="0"/>
              </a:spcAft>
              <a:buSzPts val="1100"/>
              <a:buNone/>
              <a:defRPr/>
            </a:lvl3pPr>
            <a:lvl4pPr>
              <a:spcBef>
                <a:spcPts val="0"/>
              </a:spcBef>
              <a:spcAft>
                <a:spcPts val="0"/>
              </a:spcAft>
              <a:buSzPts val="1100"/>
              <a:buNone/>
              <a:defRPr/>
            </a:lvl4pPr>
            <a:lvl5pPr>
              <a:spcBef>
                <a:spcPts val="0"/>
              </a:spcBef>
              <a:spcAft>
                <a:spcPts val="0"/>
              </a:spcAft>
              <a:buSzPts val="1100"/>
              <a:buNone/>
              <a:defRPr/>
            </a:lvl5pPr>
            <a:lvl6pPr>
              <a:spcBef>
                <a:spcPts val="0"/>
              </a:spcBef>
              <a:spcAft>
                <a:spcPts val="0"/>
              </a:spcAft>
              <a:buSzPts val="1100"/>
              <a:buNone/>
              <a:defRPr/>
            </a:lvl6pPr>
            <a:lvl7pPr>
              <a:spcBef>
                <a:spcPts val="0"/>
              </a:spcBef>
              <a:spcAft>
                <a:spcPts val="0"/>
              </a:spcAft>
              <a:buSzPts val="1100"/>
              <a:buNone/>
              <a:defRPr/>
            </a:lvl7pPr>
            <a:lvl8pPr>
              <a:spcBef>
                <a:spcPts val="0"/>
              </a:spcBef>
              <a:spcAft>
                <a:spcPts val="0"/>
              </a:spcAft>
              <a:buSzPts val="1100"/>
              <a:buNone/>
              <a:defRPr/>
            </a:lvl8pPr>
            <a:lvl9pPr>
              <a:spcBef>
                <a:spcPts val="0"/>
              </a:spcBef>
              <a:spcAft>
                <a:spcPts val="0"/>
              </a:spcAft>
              <a:buSzPts val="1100"/>
              <a:buNone/>
              <a:defRPr/>
            </a:lvl9pPr>
          </a:lstStyle>
          <a:p>
            <a:endParaRPr/>
          </a:p>
        </p:txBody>
      </p:sp>
      <p:sp>
        <p:nvSpPr>
          <p:cNvPr id="63" name="Shape 25"/>
          <p:cNvSpPr>
            <a:spLocks noGrp="1"/>
          </p:cNvSpPr>
          <p:nvPr>
            <p:ph type="pic" idx="2"/>
          </p:nvPr>
        </p:nvSpPr>
        <p:spPr>
          <a:xfrm>
            <a:off x="3887391" y="740569"/>
            <a:ext cx="4629150" cy="3655219"/>
          </a:xfrm>
          <a:prstGeom prst="rect">
            <a:avLst/>
          </a:prstGeom>
          <a:noFill/>
          <a:ln>
            <a:noFill/>
          </a:ln>
        </p:spPr>
      </p:sp>
      <p:sp>
        <p:nvSpPr>
          <p:cNvPr id="64" name="Shape 26"/>
          <p:cNvSpPr>
            <a:spLocks noGrp="1"/>
          </p:cNvSpPr>
          <p:nvPr>
            <p:ph type="body" idx="1"/>
          </p:nvPr>
        </p:nvSpPr>
        <p:spPr>
          <a:xfrm>
            <a:off x="629841" y="1543050"/>
            <a:ext cx="2949178" cy="2858691"/>
          </a:xfrm>
          <a:prstGeom prst="rect">
            <a:avLst/>
          </a:prstGeom>
          <a:noFill/>
          <a:ln>
            <a:noFill/>
          </a:ln>
        </p:spPr>
        <p:txBody>
          <a:bodyPr spcFirstLastPara="1" wrap="square" lIns="68575" tIns="34275" rIns="68575" bIns="34275" anchor="t">
            <a:normAutofit/>
          </a:bodyPr>
          <a:lstStyle>
            <a:lvl1pPr marL="457200" indent="-228600" algn="l">
              <a:lnSpc>
                <a:spcPct val="90000"/>
              </a:lnSpc>
              <a:spcBef>
                <a:spcPts val="800"/>
              </a:spcBef>
              <a:spcAft>
                <a:spcPts val="0"/>
              </a:spcAft>
              <a:buClr>
                <a:schemeClr val="dk1"/>
              </a:buClr>
              <a:buSzPts val="1200"/>
              <a:buNone/>
              <a:defRPr sz="1200"/>
            </a:lvl1pPr>
            <a:lvl2pPr marL="914400" indent="-228600" algn="l">
              <a:lnSpc>
                <a:spcPct val="90000"/>
              </a:lnSpc>
              <a:spcBef>
                <a:spcPts val="400"/>
              </a:spcBef>
              <a:spcAft>
                <a:spcPts val="0"/>
              </a:spcAft>
              <a:buClr>
                <a:schemeClr val="dk1"/>
              </a:buClr>
              <a:buSzPts val="1100"/>
              <a:buNone/>
              <a:defRPr sz="1100"/>
            </a:lvl2pPr>
            <a:lvl3pPr marL="1371600" indent="-228600" algn="l">
              <a:lnSpc>
                <a:spcPct val="90000"/>
              </a:lnSpc>
              <a:spcBef>
                <a:spcPts val="400"/>
              </a:spcBef>
              <a:spcAft>
                <a:spcPts val="0"/>
              </a:spcAft>
              <a:buClr>
                <a:schemeClr val="dk1"/>
              </a:buClr>
              <a:buSzPts val="900"/>
              <a:buNone/>
              <a:defRPr sz="900"/>
            </a:lvl3pPr>
            <a:lvl4pPr marL="1828800" indent="-228600" algn="l">
              <a:lnSpc>
                <a:spcPct val="90000"/>
              </a:lnSpc>
              <a:spcBef>
                <a:spcPts val="400"/>
              </a:spcBef>
              <a:spcAft>
                <a:spcPts val="0"/>
              </a:spcAft>
              <a:buClr>
                <a:schemeClr val="dk1"/>
              </a:buClr>
              <a:buSzPts val="800"/>
              <a:buNone/>
              <a:defRPr sz="800"/>
            </a:lvl4pPr>
            <a:lvl5pPr marL="2286000" indent="-228600" algn="l">
              <a:lnSpc>
                <a:spcPct val="90000"/>
              </a:lnSpc>
              <a:spcBef>
                <a:spcPts val="400"/>
              </a:spcBef>
              <a:spcAft>
                <a:spcPts val="0"/>
              </a:spcAft>
              <a:buClr>
                <a:schemeClr val="dk1"/>
              </a:buClr>
              <a:buSzPts val="800"/>
              <a:buNone/>
              <a:defRPr sz="800"/>
            </a:lvl5pPr>
            <a:lvl6pPr marL="2743200" indent="-228600" algn="l">
              <a:lnSpc>
                <a:spcPct val="90000"/>
              </a:lnSpc>
              <a:spcBef>
                <a:spcPts val="400"/>
              </a:spcBef>
              <a:spcAft>
                <a:spcPts val="0"/>
              </a:spcAft>
              <a:buClr>
                <a:schemeClr val="dk1"/>
              </a:buClr>
              <a:buSzPts val="800"/>
              <a:buNone/>
              <a:defRPr sz="800"/>
            </a:lvl6pPr>
            <a:lvl7pPr marL="3200400" indent="-228600" algn="l">
              <a:lnSpc>
                <a:spcPct val="90000"/>
              </a:lnSpc>
              <a:spcBef>
                <a:spcPts val="400"/>
              </a:spcBef>
              <a:spcAft>
                <a:spcPts val="0"/>
              </a:spcAft>
              <a:buClr>
                <a:schemeClr val="dk1"/>
              </a:buClr>
              <a:buSzPts val="800"/>
              <a:buNone/>
              <a:defRPr sz="800"/>
            </a:lvl7pPr>
            <a:lvl8pPr marL="3657600" indent="-228600" algn="l">
              <a:lnSpc>
                <a:spcPct val="90000"/>
              </a:lnSpc>
              <a:spcBef>
                <a:spcPts val="400"/>
              </a:spcBef>
              <a:spcAft>
                <a:spcPts val="0"/>
              </a:spcAft>
              <a:buClr>
                <a:schemeClr val="dk1"/>
              </a:buClr>
              <a:buSzPts val="800"/>
              <a:buNone/>
              <a:defRPr sz="800"/>
            </a:lvl8pPr>
            <a:lvl9pPr marL="4114800" indent="-228600" algn="l">
              <a:lnSpc>
                <a:spcPct val="90000"/>
              </a:lnSpc>
              <a:spcBef>
                <a:spcPts val="400"/>
              </a:spcBef>
              <a:spcAft>
                <a:spcPts val="0"/>
              </a:spcAft>
              <a:buClr>
                <a:schemeClr val="dk1"/>
              </a:buClr>
              <a:buSzPts val="800"/>
              <a:buNone/>
              <a:defRPr sz="800"/>
            </a:lvl9pPr>
          </a:lstStyle>
          <a:p>
            <a:endParaRPr/>
          </a:p>
        </p:txBody>
      </p:sp>
      <p:sp>
        <p:nvSpPr>
          <p:cNvPr id="65" name="Shape 27"/>
          <p:cNvSpPr>
            <a:spLocks noGrp="1"/>
          </p:cNvSpPr>
          <p:nvPr>
            <p:ph type="dt" idx="10"/>
          </p:nvPr>
        </p:nvSpPr>
        <p:spPr>
          <a:xfrm>
            <a:off x="628650" y="4767263"/>
            <a:ext cx="2057400" cy="273844"/>
          </a:xfrm>
          <a:prstGeom prst="rect">
            <a:avLst/>
          </a:prstGeom>
          <a:noFill/>
          <a:ln>
            <a:noFill/>
          </a:ln>
        </p:spPr>
        <p:txBody>
          <a:bodyPr spcFirstLastPara="1" wrap="square" lIns="68575" tIns="34275" rIns="68575" bIns="34275" anchor="ctr">
            <a:noAutofit/>
          </a:bodyPr>
          <a:lstStyle>
            <a:lvl1pPr algn="l">
              <a:spcBef>
                <a:spcPts val="0"/>
              </a:spcBef>
              <a:spcAft>
                <a:spcPts val="0"/>
              </a:spcAft>
              <a:buSzPts val="1100"/>
              <a:buNone/>
              <a:defRPr/>
            </a:lvl1pPr>
            <a:lvl2pPr algn="l">
              <a:spcBef>
                <a:spcPts val="0"/>
              </a:spcBef>
              <a:spcAft>
                <a:spcPts val="0"/>
              </a:spcAft>
              <a:buSzPts val="1100"/>
              <a:buNone/>
              <a:defRPr/>
            </a:lvl2pPr>
            <a:lvl3pPr algn="l">
              <a:spcBef>
                <a:spcPts val="0"/>
              </a:spcBef>
              <a:spcAft>
                <a:spcPts val="0"/>
              </a:spcAft>
              <a:buSzPts val="1100"/>
              <a:buNone/>
              <a:defRPr/>
            </a:lvl3pPr>
            <a:lvl4pPr algn="l">
              <a:spcBef>
                <a:spcPts val="0"/>
              </a:spcBef>
              <a:spcAft>
                <a:spcPts val="0"/>
              </a:spcAft>
              <a:buSzPts val="1100"/>
              <a:buNone/>
              <a:defRPr/>
            </a:lvl4pPr>
            <a:lvl5pPr algn="l">
              <a:spcBef>
                <a:spcPts val="0"/>
              </a:spcBef>
              <a:spcAft>
                <a:spcPts val="0"/>
              </a:spcAft>
              <a:buSzPts val="1100"/>
              <a:buNone/>
              <a:defRPr/>
            </a:lvl5pPr>
            <a:lvl6pPr algn="l">
              <a:spcBef>
                <a:spcPts val="0"/>
              </a:spcBef>
              <a:spcAft>
                <a:spcPts val="0"/>
              </a:spcAft>
              <a:buSzPts val="1100"/>
              <a:buNone/>
              <a:defRPr/>
            </a:lvl6pPr>
            <a:lvl7pPr algn="l">
              <a:spcBef>
                <a:spcPts val="0"/>
              </a:spcBef>
              <a:spcAft>
                <a:spcPts val="0"/>
              </a:spcAft>
              <a:buSzPts val="1100"/>
              <a:buNone/>
              <a:defRPr/>
            </a:lvl7pPr>
            <a:lvl8pPr algn="l">
              <a:spcBef>
                <a:spcPts val="0"/>
              </a:spcBef>
              <a:spcAft>
                <a:spcPts val="0"/>
              </a:spcAft>
              <a:buSzPts val="1100"/>
              <a:buNone/>
              <a:defRPr/>
            </a:lvl8pPr>
            <a:lvl9pPr algn="l">
              <a:spcBef>
                <a:spcPts val="0"/>
              </a:spcBef>
              <a:spcAft>
                <a:spcPts val="0"/>
              </a:spcAft>
              <a:buSzPts val="1100"/>
              <a:buNone/>
              <a:defRPr/>
            </a:lvl9pPr>
          </a:lstStyle>
          <a:p>
            <a:endParaRPr/>
          </a:p>
        </p:txBody>
      </p:sp>
      <p:sp>
        <p:nvSpPr>
          <p:cNvPr id="66" name="Shape 28"/>
          <p:cNvSpPr>
            <a:spLocks noGrp="1"/>
          </p:cNvSpPr>
          <p:nvPr>
            <p:ph type="ftr" idx="11"/>
          </p:nvPr>
        </p:nvSpPr>
        <p:spPr>
          <a:xfrm>
            <a:off x="3028950" y="4767263"/>
            <a:ext cx="3086100" cy="273844"/>
          </a:xfrm>
          <a:prstGeom prst="rect">
            <a:avLst/>
          </a:prstGeom>
          <a:noFill/>
          <a:ln>
            <a:noFill/>
          </a:ln>
        </p:spPr>
        <p:txBody>
          <a:bodyPr spcFirstLastPara="1" wrap="square" lIns="68575" tIns="34275" rIns="68575" bIns="34275" anchor="ctr">
            <a:noAutofit/>
          </a:bodyPr>
          <a:lstStyle>
            <a:lvl1pPr algn="ctr">
              <a:spcBef>
                <a:spcPts val="0"/>
              </a:spcBef>
              <a:spcAft>
                <a:spcPts val="0"/>
              </a:spcAft>
              <a:buSzPts val="1100"/>
              <a:buNone/>
              <a:defRPr/>
            </a:lvl1pPr>
            <a:lvl2pPr algn="l">
              <a:spcBef>
                <a:spcPts val="0"/>
              </a:spcBef>
              <a:spcAft>
                <a:spcPts val="0"/>
              </a:spcAft>
              <a:buSzPts val="1100"/>
              <a:buNone/>
              <a:defRPr/>
            </a:lvl2pPr>
            <a:lvl3pPr algn="l">
              <a:spcBef>
                <a:spcPts val="0"/>
              </a:spcBef>
              <a:spcAft>
                <a:spcPts val="0"/>
              </a:spcAft>
              <a:buSzPts val="1100"/>
              <a:buNone/>
              <a:defRPr/>
            </a:lvl3pPr>
            <a:lvl4pPr algn="l">
              <a:spcBef>
                <a:spcPts val="0"/>
              </a:spcBef>
              <a:spcAft>
                <a:spcPts val="0"/>
              </a:spcAft>
              <a:buSzPts val="1100"/>
              <a:buNone/>
              <a:defRPr/>
            </a:lvl4pPr>
            <a:lvl5pPr algn="l">
              <a:spcBef>
                <a:spcPts val="0"/>
              </a:spcBef>
              <a:spcAft>
                <a:spcPts val="0"/>
              </a:spcAft>
              <a:buSzPts val="1100"/>
              <a:buNone/>
              <a:defRPr/>
            </a:lvl5pPr>
            <a:lvl6pPr algn="l">
              <a:spcBef>
                <a:spcPts val="0"/>
              </a:spcBef>
              <a:spcAft>
                <a:spcPts val="0"/>
              </a:spcAft>
              <a:buSzPts val="1100"/>
              <a:buNone/>
              <a:defRPr/>
            </a:lvl6pPr>
            <a:lvl7pPr algn="l">
              <a:spcBef>
                <a:spcPts val="0"/>
              </a:spcBef>
              <a:spcAft>
                <a:spcPts val="0"/>
              </a:spcAft>
              <a:buSzPts val="1100"/>
              <a:buNone/>
              <a:defRPr/>
            </a:lvl7pPr>
            <a:lvl8pPr algn="l">
              <a:spcBef>
                <a:spcPts val="0"/>
              </a:spcBef>
              <a:spcAft>
                <a:spcPts val="0"/>
              </a:spcAft>
              <a:buSzPts val="1100"/>
              <a:buNone/>
              <a:defRPr/>
            </a:lvl8pPr>
            <a:lvl9pPr algn="l">
              <a:spcBef>
                <a:spcPts val="0"/>
              </a:spcBef>
              <a:spcAft>
                <a:spcPts val="0"/>
              </a:spcAft>
              <a:buSzPts val="1100"/>
              <a:buNone/>
              <a:defRPr/>
            </a:lvl9pPr>
          </a:lstStyle>
          <a:p>
            <a:endParaRPr/>
          </a:p>
        </p:txBody>
      </p:sp>
      <p:sp>
        <p:nvSpPr>
          <p:cNvPr id="67" name="Shape 29"/>
          <p:cNvSpPr>
            <a:spLocks noGrp="1"/>
          </p:cNvSpPr>
          <p:nvPr>
            <p:ph type="sldNum" idx="12"/>
          </p:nvPr>
        </p:nvSpPr>
        <p:spPr>
          <a:xfrm>
            <a:off x="6457950" y="4767263"/>
            <a:ext cx="2057400" cy="273844"/>
          </a:xfrm>
          <a:prstGeom prst="rect">
            <a:avLst/>
          </a:prstGeom>
          <a:noFill/>
          <a:ln>
            <a:noFill/>
          </a:ln>
        </p:spPr>
        <p:txBody>
          <a:bodyPr spcFirstLastPara="1" wrap="square" lIns="68575" tIns="34275" rIns="68575" bIns="34275" anchor="ctr">
            <a:noAutofit/>
          </a:bodyPr>
          <a:lstStyle>
            <a:lvl1pPr marL="0" indent="0" algn="r">
              <a:spcBef>
                <a:spcPts val="0"/>
              </a:spcBef>
              <a:buNone/>
              <a:defRPr/>
            </a:lvl1pPr>
            <a:lvl2pPr marL="0" indent="0" algn="r">
              <a:spcBef>
                <a:spcPts val="0"/>
              </a:spcBef>
              <a:buNone/>
              <a:defRPr/>
            </a:lvl2pPr>
            <a:lvl3pPr marL="0" indent="0" algn="r">
              <a:spcBef>
                <a:spcPts val="0"/>
              </a:spcBef>
              <a:buNone/>
              <a:defRPr/>
            </a:lvl3pPr>
            <a:lvl4pPr marL="0" indent="0" algn="r">
              <a:spcBef>
                <a:spcPts val="0"/>
              </a:spcBef>
              <a:buNone/>
              <a:defRPr/>
            </a:lvl4pPr>
            <a:lvl5pPr marL="0" indent="0" algn="r">
              <a:spcBef>
                <a:spcPts val="0"/>
              </a:spcBef>
              <a:buNone/>
              <a:defRPr/>
            </a:lvl5pPr>
            <a:lvl6pPr marL="0" indent="0" algn="r">
              <a:spcBef>
                <a:spcPts val="0"/>
              </a:spcBef>
              <a:buNone/>
              <a:defRPr/>
            </a:lvl6pPr>
            <a:lvl7pPr marL="0" indent="0" algn="r">
              <a:spcBef>
                <a:spcPts val="0"/>
              </a:spcBef>
              <a:buNone/>
              <a:defRPr/>
            </a:lvl7pPr>
            <a:lvl8pPr marL="0" indent="0" algn="r">
              <a:spcBef>
                <a:spcPts val="0"/>
              </a:spcBef>
              <a:buNone/>
              <a:defRPr/>
            </a:lvl8pPr>
            <a:lvl9pPr marL="0" indent="0" algn="r">
              <a:spcBef>
                <a:spcPts val="0"/>
              </a:spcBef>
              <a:buNone/>
              <a:defRPr/>
            </a:lvl9pPr>
          </a:lstStyle>
          <a:p>
            <a:pPr marL="0" lvl="0" indent="0" algn="r">
              <a:spcBef>
                <a:spcPts val="0"/>
              </a:spcBef>
              <a:spcAft>
                <a:spcPts val="0"/>
              </a:spcAft>
              <a:buNone/>
            </a:pPr>
            <a:fld id="{00000000-1234-1234-1234-123412341234}" type="slidenum">
              <a:rPr/>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标题和竖排文字" type="vertTx">
  <p:cSld name="VERTICAL_TEXT">
    <p:spTree>
      <p:nvGrpSpPr>
        <p:cNvPr id="1" name=""/>
        <p:cNvGrpSpPr/>
        <p:nvPr/>
      </p:nvGrpSpPr>
      <p:grpSpPr>
        <a:xfrm>
          <a:off x="0" y="0"/>
          <a:ext cx="0" cy="0"/>
          <a:chOff x="0" y="0"/>
          <a:chExt cx="0" cy="0"/>
        </a:xfrm>
      </p:grpSpPr>
      <p:sp>
        <p:nvSpPr>
          <p:cNvPr id="69" name="Shape 49"/>
          <p:cNvSpPr>
            <a:spLocks noGrp="1"/>
          </p:cNvSpPr>
          <p:nvPr>
            <p:ph type="title"/>
          </p:nvPr>
        </p:nvSpPr>
        <p:spPr>
          <a:xfrm>
            <a:off x="628650" y="273844"/>
            <a:ext cx="7886700" cy="994172"/>
          </a:xfrm>
          <a:prstGeom prst="rect">
            <a:avLst/>
          </a:prstGeom>
          <a:noFill/>
          <a:ln>
            <a:noFill/>
          </a:ln>
        </p:spPr>
        <p:txBody>
          <a:bodyPr spcFirstLastPara="1" wrap="square" lIns="68575" tIns="34275" rIns="68575" bIns="34275" anchor="ctr">
            <a:normAutofit/>
          </a:bodyPr>
          <a:lstStyle>
            <a:lvl1pPr algn="l">
              <a:lnSpc>
                <a:spcPct val="90000"/>
              </a:lnSpc>
              <a:spcBef>
                <a:spcPts val="0"/>
              </a:spcBef>
              <a:spcAft>
                <a:spcPts val="0"/>
              </a:spcAft>
              <a:buClr>
                <a:schemeClr val="dk1"/>
              </a:buClr>
              <a:buSzPts val="1400"/>
              <a:buNone/>
              <a:defRPr/>
            </a:lvl1pPr>
            <a:lvl2pPr>
              <a:spcBef>
                <a:spcPts val="0"/>
              </a:spcBef>
              <a:spcAft>
                <a:spcPts val="0"/>
              </a:spcAft>
              <a:buSzPts val="1100"/>
              <a:buNone/>
              <a:defRPr/>
            </a:lvl2pPr>
            <a:lvl3pPr>
              <a:spcBef>
                <a:spcPts val="0"/>
              </a:spcBef>
              <a:spcAft>
                <a:spcPts val="0"/>
              </a:spcAft>
              <a:buSzPts val="1100"/>
              <a:buNone/>
              <a:defRPr/>
            </a:lvl3pPr>
            <a:lvl4pPr>
              <a:spcBef>
                <a:spcPts val="0"/>
              </a:spcBef>
              <a:spcAft>
                <a:spcPts val="0"/>
              </a:spcAft>
              <a:buSzPts val="1100"/>
              <a:buNone/>
              <a:defRPr/>
            </a:lvl4pPr>
            <a:lvl5pPr>
              <a:spcBef>
                <a:spcPts val="0"/>
              </a:spcBef>
              <a:spcAft>
                <a:spcPts val="0"/>
              </a:spcAft>
              <a:buSzPts val="1100"/>
              <a:buNone/>
              <a:defRPr/>
            </a:lvl5pPr>
            <a:lvl6pPr>
              <a:spcBef>
                <a:spcPts val="0"/>
              </a:spcBef>
              <a:spcAft>
                <a:spcPts val="0"/>
              </a:spcAft>
              <a:buSzPts val="1100"/>
              <a:buNone/>
              <a:defRPr/>
            </a:lvl6pPr>
            <a:lvl7pPr>
              <a:spcBef>
                <a:spcPts val="0"/>
              </a:spcBef>
              <a:spcAft>
                <a:spcPts val="0"/>
              </a:spcAft>
              <a:buSzPts val="1100"/>
              <a:buNone/>
              <a:defRPr/>
            </a:lvl7pPr>
            <a:lvl8pPr>
              <a:spcBef>
                <a:spcPts val="0"/>
              </a:spcBef>
              <a:spcAft>
                <a:spcPts val="0"/>
              </a:spcAft>
              <a:buSzPts val="1100"/>
              <a:buNone/>
              <a:defRPr/>
            </a:lvl8pPr>
            <a:lvl9pPr>
              <a:spcBef>
                <a:spcPts val="0"/>
              </a:spcBef>
              <a:spcAft>
                <a:spcPts val="0"/>
              </a:spcAft>
              <a:buSzPts val="1100"/>
              <a:buNone/>
              <a:defRPr/>
            </a:lvl9pPr>
          </a:lstStyle>
          <a:p>
            <a:endParaRPr/>
          </a:p>
        </p:txBody>
      </p:sp>
      <p:sp>
        <p:nvSpPr>
          <p:cNvPr id="70" name="Shape 50"/>
          <p:cNvSpPr>
            <a:spLocks noGrp="1"/>
          </p:cNvSpPr>
          <p:nvPr>
            <p:ph type="body" idx="1"/>
          </p:nvPr>
        </p:nvSpPr>
        <p:spPr>
          <a:xfrm rot="5400000">
            <a:off x="2940248" y="-942379"/>
            <a:ext cx="3263504" cy="7886700"/>
          </a:xfrm>
          <a:prstGeom prst="rect">
            <a:avLst/>
          </a:prstGeom>
          <a:noFill/>
          <a:ln>
            <a:noFill/>
          </a:ln>
        </p:spPr>
        <p:txBody>
          <a:bodyPr spcFirstLastPara="1" wrap="square" lIns="68575" tIns="34275" rIns="68575" bIns="34275" anchor="t">
            <a:normAutofit/>
          </a:bodyPr>
          <a:lstStyle>
            <a:lvl1pPr marL="457200" indent="-317500" algn="l">
              <a:lnSpc>
                <a:spcPct val="90000"/>
              </a:lnSpc>
              <a:spcBef>
                <a:spcPts val="800"/>
              </a:spcBef>
              <a:spcAft>
                <a:spcPts val="0"/>
              </a:spcAft>
              <a:buClr>
                <a:schemeClr val="dk1"/>
              </a:buClr>
              <a:buSzPts val="1400"/>
              <a:buChar char="•"/>
              <a:defRPr/>
            </a:lvl1pPr>
            <a:lvl2pPr marL="914400" indent="-317500" algn="l">
              <a:lnSpc>
                <a:spcPct val="90000"/>
              </a:lnSpc>
              <a:spcBef>
                <a:spcPts val="400"/>
              </a:spcBef>
              <a:spcAft>
                <a:spcPts val="0"/>
              </a:spcAft>
              <a:buClr>
                <a:schemeClr val="dk1"/>
              </a:buClr>
              <a:buSzPts val="1400"/>
              <a:buChar char="•"/>
              <a:defRPr/>
            </a:lvl2pPr>
            <a:lvl3pPr marL="1371600" indent="-317500" algn="l">
              <a:lnSpc>
                <a:spcPct val="90000"/>
              </a:lnSpc>
              <a:spcBef>
                <a:spcPts val="400"/>
              </a:spcBef>
              <a:spcAft>
                <a:spcPts val="0"/>
              </a:spcAft>
              <a:buClr>
                <a:schemeClr val="dk1"/>
              </a:buClr>
              <a:buSzPts val="1400"/>
              <a:buChar char="•"/>
              <a:defRPr/>
            </a:lvl3pPr>
            <a:lvl4pPr marL="1828800" indent="-317500" algn="l">
              <a:lnSpc>
                <a:spcPct val="90000"/>
              </a:lnSpc>
              <a:spcBef>
                <a:spcPts val="400"/>
              </a:spcBef>
              <a:spcAft>
                <a:spcPts val="0"/>
              </a:spcAft>
              <a:buClr>
                <a:schemeClr val="dk1"/>
              </a:buClr>
              <a:buSzPts val="1400"/>
              <a:buChar char="•"/>
              <a:defRPr/>
            </a:lvl4pPr>
            <a:lvl5pPr marL="2286000" indent="-317500" algn="l">
              <a:lnSpc>
                <a:spcPct val="90000"/>
              </a:lnSpc>
              <a:spcBef>
                <a:spcPts val="400"/>
              </a:spcBef>
              <a:spcAft>
                <a:spcPts val="0"/>
              </a:spcAft>
              <a:buClr>
                <a:schemeClr val="dk1"/>
              </a:buClr>
              <a:buSzPts val="1400"/>
              <a:buChar char="•"/>
              <a:defRPr/>
            </a:lvl5pPr>
            <a:lvl6pPr marL="2743200" indent="-317500" algn="l">
              <a:lnSpc>
                <a:spcPct val="90000"/>
              </a:lnSpc>
              <a:spcBef>
                <a:spcPts val="400"/>
              </a:spcBef>
              <a:spcAft>
                <a:spcPts val="0"/>
              </a:spcAft>
              <a:buClr>
                <a:schemeClr val="dk1"/>
              </a:buClr>
              <a:buSzPts val="1400"/>
              <a:buChar char="•"/>
              <a:defRPr/>
            </a:lvl6pPr>
            <a:lvl7pPr marL="3200400" indent="-317500" algn="l">
              <a:lnSpc>
                <a:spcPct val="90000"/>
              </a:lnSpc>
              <a:spcBef>
                <a:spcPts val="400"/>
              </a:spcBef>
              <a:spcAft>
                <a:spcPts val="0"/>
              </a:spcAft>
              <a:buClr>
                <a:schemeClr val="dk1"/>
              </a:buClr>
              <a:buSzPts val="1400"/>
              <a:buChar char="•"/>
              <a:defRPr/>
            </a:lvl7pPr>
            <a:lvl8pPr marL="3657600" indent="-317500" algn="l">
              <a:lnSpc>
                <a:spcPct val="90000"/>
              </a:lnSpc>
              <a:spcBef>
                <a:spcPts val="400"/>
              </a:spcBef>
              <a:spcAft>
                <a:spcPts val="0"/>
              </a:spcAft>
              <a:buClr>
                <a:schemeClr val="dk1"/>
              </a:buClr>
              <a:buSzPts val="1400"/>
              <a:buChar char="•"/>
              <a:defRPr/>
            </a:lvl8pPr>
            <a:lvl9pPr marL="4114800" indent="-317500" algn="l">
              <a:lnSpc>
                <a:spcPct val="90000"/>
              </a:lnSpc>
              <a:spcBef>
                <a:spcPts val="400"/>
              </a:spcBef>
              <a:spcAft>
                <a:spcPts val="0"/>
              </a:spcAft>
              <a:buClr>
                <a:schemeClr val="dk1"/>
              </a:buClr>
              <a:buSzPts val="1400"/>
              <a:buChar char="•"/>
              <a:defRPr/>
            </a:lvl9pPr>
          </a:lstStyle>
          <a:p>
            <a:endParaRPr/>
          </a:p>
        </p:txBody>
      </p:sp>
      <p:sp>
        <p:nvSpPr>
          <p:cNvPr id="71" name="Shape 51"/>
          <p:cNvSpPr>
            <a:spLocks noGrp="1"/>
          </p:cNvSpPr>
          <p:nvPr>
            <p:ph type="dt" idx="10"/>
          </p:nvPr>
        </p:nvSpPr>
        <p:spPr>
          <a:xfrm>
            <a:off x="628650" y="4767263"/>
            <a:ext cx="2057400" cy="273844"/>
          </a:xfrm>
          <a:prstGeom prst="rect">
            <a:avLst/>
          </a:prstGeom>
          <a:noFill/>
          <a:ln>
            <a:noFill/>
          </a:ln>
        </p:spPr>
        <p:txBody>
          <a:bodyPr spcFirstLastPara="1" wrap="square" lIns="68575" tIns="34275" rIns="68575" bIns="34275" anchor="ctr">
            <a:noAutofit/>
          </a:bodyPr>
          <a:lstStyle>
            <a:lvl1pPr algn="l">
              <a:spcBef>
                <a:spcPts val="0"/>
              </a:spcBef>
              <a:spcAft>
                <a:spcPts val="0"/>
              </a:spcAft>
              <a:buSzPts val="1100"/>
              <a:buNone/>
              <a:defRPr/>
            </a:lvl1pPr>
            <a:lvl2pPr algn="l">
              <a:spcBef>
                <a:spcPts val="0"/>
              </a:spcBef>
              <a:spcAft>
                <a:spcPts val="0"/>
              </a:spcAft>
              <a:buSzPts val="1100"/>
              <a:buNone/>
              <a:defRPr/>
            </a:lvl2pPr>
            <a:lvl3pPr algn="l">
              <a:spcBef>
                <a:spcPts val="0"/>
              </a:spcBef>
              <a:spcAft>
                <a:spcPts val="0"/>
              </a:spcAft>
              <a:buSzPts val="1100"/>
              <a:buNone/>
              <a:defRPr/>
            </a:lvl3pPr>
            <a:lvl4pPr algn="l">
              <a:spcBef>
                <a:spcPts val="0"/>
              </a:spcBef>
              <a:spcAft>
                <a:spcPts val="0"/>
              </a:spcAft>
              <a:buSzPts val="1100"/>
              <a:buNone/>
              <a:defRPr/>
            </a:lvl4pPr>
            <a:lvl5pPr algn="l">
              <a:spcBef>
                <a:spcPts val="0"/>
              </a:spcBef>
              <a:spcAft>
                <a:spcPts val="0"/>
              </a:spcAft>
              <a:buSzPts val="1100"/>
              <a:buNone/>
              <a:defRPr/>
            </a:lvl5pPr>
            <a:lvl6pPr algn="l">
              <a:spcBef>
                <a:spcPts val="0"/>
              </a:spcBef>
              <a:spcAft>
                <a:spcPts val="0"/>
              </a:spcAft>
              <a:buSzPts val="1100"/>
              <a:buNone/>
              <a:defRPr/>
            </a:lvl6pPr>
            <a:lvl7pPr algn="l">
              <a:spcBef>
                <a:spcPts val="0"/>
              </a:spcBef>
              <a:spcAft>
                <a:spcPts val="0"/>
              </a:spcAft>
              <a:buSzPts val="1100"/>
              <a:buNone/>
              <a:defRPr/>
            </a:lvl7pPr>
            <a:lvl8pPr algn="l">
              <a:spcBef>
                <a:spcPts val="0"/>
              </a:spcBef>
              <a:spcAft>
                <a:spcPts val="0"/>
              </a:spcAft>
              <a:buSzPts val="1100"/>
              <a:buNone/>
              <a:defRPr/>
            </a:lvl8pPr>
            <a:lvl9pPr algn="l">
              <a:spcBef>
                <a:spcPts val="0"/>
              </a:spcBef>
              <a:spcAft>
                <a:spcPts val="0"/>
              </a:spcAft>
              <a:buSzPts val="1100"/>
              <a:buNone/>
              <a:defRPr/>
            </a:lvl9pPr>
          </a:lstStyle>
          <a:p>
            <a:endParaRPr/>
          </a:p>
        </p:txBody>
      </p:sp>
      <p:sp>
        <p:nvSpPr>
          <p:cNvPr id="72" name="Shape 52"/>
          <p:cNvSpPr>
            <a:spLocks noGrp="1"/>
          </p:cNvSpPr>
          <p:nvPr>
            <p:ph type="ftr" idx="11"/>
          </p:nvPr>
        </p:nvSpPr>
        <p:spPr>
          <a:xfrm>
            <a:off x="3028950" y="4767263"/>
            <a:ext cx="3086100" cy="273844"/>
          </a:xfrm>
          <a:prstGeom prst="rect">
            <a:avLst/>
          </a:prstGeom>
          <a:noFill/>
          <a:ln>
            <a:noFill/>
          </a:ln>
        </p:spPr>
        <p:txBody>
          <a:bodyPr spcFirstLastPara="1" wrap="square" lIns="68575" tIns="34275" rIns="68575" bIns="34275" anchor="ctr">
            <a:noAutofit/>
          </a:bodyPr>
          <a:lstStyle>
            <a:lvl1pPr algn="ctr">
              <a:spcBef>
                <a:spcPts val="0"/>
              </a:spcBef>
              <a:spcAft>
                <a:spcPts val="0"/>
              </a:spcAft>
              <a:buSzPts val="1100"/>
              <a:buNone/>
              <a:defRPr/>
            </a:lvl1pPr>
            <a:lvl2pPr algn="l">
              <a:spcBef>
                <a:spcPts val="0"/>
              </a:spcBef>
              <a:spcAft>
                <a:spcPts val="0"/>
              </a:spcAft>
              <a:buSzPts val="1100"/>
              <a:buNone/>
              <a:defRPr/>
            </a:lvl2pPr>
            <a:lvl3pPr algn="l">
              <a:spcBef>
                <a:spcPts val="0"/>
              </a:spcBef>
              <a:spcAft>
                <a:spcPts val="0"/>
              </a:spcAft>
              <a:buSzPts val="1100"/>
              <a:buNone/>
              <a:defRPr/>
            </a:lvl3pPr>
            <a:lvl4pPr algn="l">
              <a:spcBef>
                <a:spcPts val="0"/>
              </a:spcBef>
              <a:spcAft>
                <a:spcPts val="0"/>
              </a:spcAft>
              <a:buSzPts val="1100"/>
              <a:buNone/>
              <a:defRPr/>
            </a:lvl4pPr>
            <a:lvl5pPr algn="l">
              <a:spcBef>
                <a:spcPts val="0"/>
              </a:spcBef>
              <a:spcAft>
                <a:spcPts val="0"/>
              </a:spcAft>
              <a:buSzPts val="1100"/>
              <a:buNone/>
              <a:defRPr/>
            </a:lvl5pPr>
            <a:lvl6pPr algn="l">
              <a:spcBef>
                <a:spcPts val="0"/>
              </a:spcBef>
              <a:spcAft>
                <a:spcPts val="0"/>
              </a:spcAft>
              <a:buSzPts val="1100"/>
              <a:buNone/>
              <a:defRPr/>
            </a:lvl6pPr>
            <a:lvl7pPr algn="l">
              <a:spcBef>
                <a:spcPts val="0"/>
              </a:spcBef>
              <a:spcAft>
                <a:spcPts val="0"/>
              </a:spcAft>
              <a:buSzPts val="1100"/>
              <a:buNone/>
              <a:defRPr/>
            </a:lvl7pPr>
            <a:lvl8pPr algn="l">
              <a:spcBef>
                <a:spcPts val="0"/>
              </a:spcBef>
              <a:spcAft>
                <a:spcPts val="0"/>
              </a:spcAft>
              <a:buSzPts val="1100"/>
              <a:buNone/>
              <a:defRPr/>
            </a:lvl8pPr>
            <a:lvl9pPr algn="l">
              <a:spcBef>
                <a:spcPts val="0"/>
              </a:spcBef>
              <a:spcAft>
                <a:spcPts val="0"/>
              </a:spcAft>
              <a:buSzPts val="1100"/>
              <a:buNone/>
              <a:defRPr/>
            </a:lvl9pPr>
          </a:lstStyle>
          <a:p>
            <a:endParaRPr/>
          </a:p>
        </p:txBody>
      </p:sp>
      <p:sp>
        <p:nvSpPr>
          <p:cNvPr id="73" name="Shape 53"/>
          <p:cNvSpPr>
            <a:spLocks noGrp="1"/>
          </p:cNvSpPr>
          <p:nvPr>
            <p:ph type="sldNum" idx="12"/>
          </p:nvPr>
        </p:nvSpPr>
        <p:spPr>
          <a:xfrm>
            <a:off x="6457950" y="4767263"/>
            <a:ext cx="2057400" cy="273844"/>
          </a:xfrm>
          <a:prstGeom prst="rect">
            <a:avLst/>
          </a:prstGeom>
          <a:noFill/>
          <a:ln>
            <a:noFill/>
          </a:ln>
        </p:spPr>
        <p:txBody>
          <a:bodyPr spcFirstLastPara="1" wrap="square" lIns="68575" tIns="34275" rIns="68575" bIns="34275" anchor="ctr">
            <a:noAutofit/>
          </a:bodyPr>
          <a:lstStyle>
            <a:lvl1pPr marL="0" indent="0" algn="r">
              <a:spcBef>
                <a:spcPts val="0"/>
              </a:spcBef>
              <a:buNone/>
              <a:defRPr/>
            </a:lvl1pPr>
            <a:lvl2pPr marL="0" indent="0" algn="r">
              <a:spcBef>
                <a:spcPts val="0"/>
              </a:spcBef>
              <a:buNone/>
              <a:defRPr/>
            </a:lvl2pPr>
            <a:lvl3pPr marL="0" indent="0" algn="r">
              <a:spcBef>
                <a:spcPts val="0"/>
              </a:spcBef>
              <a:buNone/>
              <a:defRPr/>
            </a:lvl3pPr>
            <a:lvl4pPr marL="0" indent="0" algn="r">
              <a:spcBef>
                <a:spcPts val="0"/>
              </a:spcBef>
              <a:buNone/>
              <a:defRPr/>
            </a:lvl4pPr>
            <a:lvl5pPr marL="0" indent="0" algn="r">
              <a:spcBef>
                <a:spcPts val="0"/>
              </a:spcBef>
              <a:buNone/>
              <a:defRPr/>
            </a:lvl5pPr>
            <a:lvl6pPr marL="0" indent="0" algn="r">
              <a:spcBef>
                <a:spcPts val="0"/>
              </a:spcBef>
              <a:buNone/>
              <a:defRPr/>
            </a:lvl6pPr>
            <a:lvl7pPr marL="0" indent="0" algn="r">
              <a:spcBef>
                <a:spcPts val="0"/>
              </a:spcBef>
              <a:buNone/>
              <a:defRPr/>
            </a:lvl7pPr>
            <a:lvl8pPr marL="0" indent="0" algn="r">
              <a:spcBef>
                <a:spcPts val="0"/>
              </a:spcBef>
              <a:buNone/>
              <a:defRPr/>
            </a:lvl8pPr>
            <a:lvl9pPr marL="0" indent="0" algn="r">
              <a:spcBef>
                <a:spcPts val="0"/>
              </a:spcBef>
              <a:buNone/>
              <a:defRPr/>
            </a:lvl9pPr>
          </a:lstStyle>
          <a:p>
            <a:pPr marL="0" lvl="0" indent="0" algn="r">
              <a:spcBef>
                <a:spcPts val="0"/>
              </a:spcBef>
              <a:spcAft>
                <a:spcPts val="0"/>
              </a:spcAft>
              <a:buNone/>
            </a:pPr>
            <a:fld id="{00000000-1234-1234-1234-123412341234}" type="slidenum">
              <a:rPr/>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slideLayout" Target="../slideLayouts/slideLayout13.xml"/><Relationship Id="rId1" Type="http://schemas.openxmlformats.org/officeDocument/2006/relationships/slideLayout" Target="../slideLayouts/slideLayout12.xml"/><Relationship Id="rId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
        <p:cNvGrpSpPr/>
        <p:nvPr/>
      </p:nvGrpSpPr>
      <p:grpSpPr>
        <a:xfrm>
          <a:off x="0" y="0"/>
          <a:ext cx="0" cy="0"/>
          <a:chOff x="0" y="0"/>
          <a:chExt cx="0" cy="0"/>
        </a:xfrm>
      </p:grpSpPr>
      <p:sp>
        <p:nvSpPr>
          <p:cNvPr id="6" name="Shape 1"/>
          <p:cNvSpPr>
            <a:spLocks noGrp="1"/>
          </p:cNvSpPr>
          <p:nvPr>
            <p:ph type="title"/>
          </p:nvPr>
        </p:nvSpPr>
        <p:spPr>
          <a:xfrm>
            <a:off x="628650" y="273844"/>
            <a:ext cx="7886700" cy="994172"/>
          </a:xfrm>
          <a:prstGeom prst="rect">
            <a:avLst/>
          </a:prstGeom>
          <a:noFill/>
          <a:ln>
            <a:noFill/>
          </a:ln>
        </p:spPr>
        <p:txBody>
          <a:bodyPr spcFirstLastPara="1" wrap="square" lIns="68575" tIns="34275" rIns="68575" bIns="34275" anchor="ctr">
            <a:normAutofit/>
          </a:bodyPr>
          <a:lstStyle>
            <a:lvl1pPr marR="0" algn="l">
              <a:lnSpc>
                <a:spcPct val="90000"/>
              </a:lnSpc>
              <a:spcBef>
                <a:spcPts val="0"/>
              </a:spcBef>
              <a:spcAft>
                <a:spcPts val="0"/>
              </a:spcAft>
              <a:buClr>
                <a:schemeClr val="dk1"/>
              </a:buClr>
              <a:buSzPts val="3300"/>
              <a:buFont typeface="Arial" panose="020B0604020202090204"/>
              <a:buNone/>
              <a:defRPr sz="3300" b="0" i="0" u="none" cap="none">
                <a:solidFill>
                  <a:schemeClr val="dk1"/>
                </a:solidFill>
                <a:latin typeface="Arial" panose="020B0604020202090204"/>
                <a:ea typeface="Arial" panose="020B0604020202090204"/>
                <a:cs typeface="Arial" panose="020B0604020202090204"/>
              </a:defRPr>
            </a:lvl1pPr>
            <a:lvl2pPr>
              <a:spcBef>
                <a:spcPts val="0"/>
              </a:spcBef>
              <a:spcAft>
                <a:spcPts val="0"/>
              </a:spcAft>
              <a:buSzPts val="1100"/>
              <a:buNone/>
              <a:defRPr sz="1400"/>
            </a:lvl2pPr>
            <a:lvl3pPr>
              <a:spcBef>
                <a:spcPts val="0"/>
              </a:spcBef>
              <a:spcAft>
                <a:spcPts val="0"/>
              </a:spcAft>
              <a:buSzPts val="1100"/>
              <a:buNone/>
              <a:defRPr sz="1400"/>
            </a:lvl3pPr>
            <a:lvl4pPr>
              <a:spcBef>
                <a:spcPts val="0"/>
              </a:spcBef>
              <a:spcAft>
                <a:spcPts val="0"/>
              </a:spcAft>
              <a:buSzPts val="1100"/>
              <a:buNone/>
              <a:defRPr sz="1400"/>
            </a:lvl4pPr>
            <a:lvl5pPr>
              <a:spcBef>
                <a:spcPts val="0"/>
              </a:spcBef>
              <a:spcAft>
                <a:spcPts val="0"/>
              </a:spcAft>
              <a:buSzPts val="1100"/>
              <a:buNone/>
              <a:defRPr sz="1400"/>
            </a:lvl5pPr>
            <a:lvl6pPr>
              <a:spcBef>
                <a:spcPts val="0"/>
              </a:spcBef>
              <a:spcAft>
                <a:spcPts val="0"/>
              </a:spcAft>
              <a:buSzPts val="1100"/>
              <a:buNone/>
              <a:defRPr sz="1400"/>
            </a:lvl6pPr>
            <a:lvl7pPr>
              <a:spcBef>
                <a:spcPts val="0"/>
              </a:spcBef>
              <a:spcAft>
                <a:spcPts val="0"/>
              </a:spcAft>
              <a:buSzPts val="1100"/>
              <a:buNone/>
              <a:defRPr sz="1400"/>
            </a:lvl7pPr>
            <a:lvl8pPr>
              <a:spcBef>
                <a:spcPts val="0"/>
              </a:spcBef>
              <a:spcAft>
                <a:spcPts val="0"/>
              </a:spcAft>
              <a:buSzPts val="1100"/>
              <a:buNone/>
              <a:defRPr sz="1400"/>
            </a:lvl8pPr>
            <a:lvl9pPr>
              <a:spcBef>
                <a:spcPts val="0"/>
              </a:spcBef>
              <a:spcAft>
                <a:spcPts val="0"/>
              </a:spcAft>
              <a:buSzPts val="1100"/>
              <a:buNone/>
              <a:defRPr sz="1400"/>
            </a:lvl9pPr>
          </a:lstStyle>
          <a:p>
            <a:endParaRPr/>
          </a:p>
        </p:txBody>
      </p:sp>
      <p:sp>
        <p:nvSpPr>
          <p:cNvPr id="7" name="Shape 2"/>
          <p:cNvSpPr>
            <a:spLocks noGrp="1"/>
          </p:cNvSpPr>
          <p:nvPr>
            <p:ph type="body" idx="1"/>
          </p:nvPr>
        </p:nvSpPr>
        <p:spPr>
          <a:xfrm>
            <a:off x="628650" y="1369219"/>
            <a:ext cx="7886700" cy="3263504"/>
          </a:xfrm>
          <a:prstGeom prst="rect">
            <a:avLst/>
          </a:prstGeom>
          <a:noFill/>
          <a:ln>
            <a:noFill/>
          </a:ln>
        </p:spPr>
        <p:txBody>
          <a:bodyPr spcFirstLastPara="1" wrap="square" lIns="68575" tIns="34275" rIns="68575" bIns="34275" anchor="t">
            <a:normAutofit/>
          </a:bodyPr>
          <a:lstStyle>
            <a:lvl1pPr marL="457200" marR="0" indent="-361950" algn="l">
              <a:lnSpc>
                <a:spcPct val="90000"/>
              </a:lnSpc>
              <a:spcBef>
                <a:spcPts val="800"/>
              </a:spcBef>
              <a:spcAft>
                <a:spcPts val="0"/>
              </a:spcAft>
              <a:buClr>
                <a:schemeClr val="dk1"/>
              </a:buClr>
              <a:buSzPts val="2100"/>
              <a:buFont typeface="Arial" panose="020B0604020202090204"/>
              <a:buChar char="•"/>
              <a:defRPr sz="2100" b="0" i="0" u="none" cap="none">
                <a:solidFill>
                  <a:schemeClr val="dk1"/>
                </a:solidFill>
                <a:latin typeface="Arial" panose="020B0604020202090204"/>
                <a:ea typeface="Arial" panose="020B0604020202090204"/>
                <a:cs typeface="Arial" panose="020B0604020202090204"/>
              </a:defRPr>
            </a:lvl1pPr>
            <a:lvl2pPr marL="914400" marR="0" indent="-342900" algn="l">
              <a:lnSpc>
                <a:spcPct val="90000"/>
              </a:lnSpc>
              <a:spcBef>
                <a:spcPts val="400"/>
              </a:spcBef>
              <a:spcAft>
                <a:spcPts val="0"/>
              </a:spcAft>
              <a:buClr>
                <a:schemeClr val="dk1"/>
              </a:buClr>
              <a:buSzPts val="1800"/>
              <a:buFont typeface="Arial" panose="020B0604020202090204"/>
              <a:buChar char="•"/>
              <a:defRPr sz="1800" b="0" i="0" u="none" cap="none">
                <a:solidFill>
                  <a:schemeClr val="dk1"/>
                </a:solidFill>
                <a:latin typeface="Arial" panose="020B0604020202090204"/>
                <a:ea typeface="Arial" panose="020B0604020202090204"/>
                <a:cs typeface="Arial" panose="020B0604020202090204"/>
              </a:defRPr>
            </a:lvl2pPr>
            <a:lvl3pPr marL="1371600" marR="0" indent="-323850" algn="l">
              <a:lnSpc>
                <a:spcPct val="90000"/>
              </a:lnSpc>
              <a:spcBef>
                <a:spcPts val="400"/>
              </a:spcBef>
              <a:spcAft>
                <a:spcPts val="0"/>
              </a:spcAft>
              <a:buClr>
                <a:schemeClr val="dk1"/>
              </a:buClr>
              <a:buSzPts val="1500"/>
              <a:buFont typeface="Arial" panose="020B0604020202090204"/>
              <a:buChar char="•"/>
              <a:defRPr sz="1500" b="0" i="0" u="none" cap="none">
                <a:solidFill>
                  <a:schemeClr val="dk1"/>
                </a:solidFill>
                <a:latin typeface="Arial" panose="020B0604020202090204"/>
                <a:ea typeface="Arial" panose="020B0604020202090204"/>
                <a:cs typeface="Arial" panose="020B0604020202090204"/>
              </a:defRPr>
            </a:lvl3pPr>
            <a:lvl4pPr marL="1828800" marR="0" indent="-317500" algn="l">
              <a:lnSpc>
                <a:spcPct val="90000"/>
              </a:lnSpc>
              <a:spcBef>
                <a:spcPts val="400"/>
              </a:spcBef>
              <a:spcAft>
                <a:spcPts val="0"/>
              </a:spcAft>
              <a:buClr>
                <a:schemeClr val="dk1"/>
              </a:buClr>
              <a:buSzPts val="1400"/>
              <a:buFont typeface="Arial" panose="020B0604020202090204"/>
              <a:buChar char="•"/>
              <a:defRPr sz="1400" b="0" i="0" u="none" cap="none">
                <a:solidFill>
                  <a:schemeClr val="dk1"/>
                </a:solidFill>
                <a:latin typeface="Arial" panose="020B0604020202090204"/>
                <a:ea typeface="Arial" panose="020B0604020202090204"/>
                <a:cs typeface="Arial" panose="020B0604020202090204"/>
              </a:defRPr>
            </a:lvl4pPr>
            <a:lvl5pPr marL="2286000" marR="0" indent="-317500" algn="l">
              <a:lnSpc>
                <a:spcPct val="90000"/>
              </a:lnSpc>
              <a:spcBef>
                <a:spcPts val="400"/>
              </a:spcBef>
              <a:spcAft>
                <a:spcPts val="0"/>
              </a:spcAft>
              <a:buClr>
                <a:schemeClr val="dk1"/>
              </a:buClr>
              <a:buSzPts val="1400"/>
              <a:buFont typeface="Arial" panose="020B0604020202090204"/>
              <a:buChar char="•"/>
              <a:defRPr sz="1400" b="0" i="0" u="none" cap="none">
                <a:solidFill>
                  <a:schemeClr val="dk1"/>
                </a:solidFill>
                <a:latin typeface="Arial" panose="020B0604020202090204"/>
                <a:ea typeface="Arial" panose="020B0604020202090204"/>
                <a:cs typeface="Arial" panose="020B0604020202090204"/>
              </a:defRPr>
            </a:lvl5pPr>
            <a:lvl6pPr marL="2743200" marR="0" indent="-317500" algn="l">
              <a:lnSpc>
                <a:spcPct val="90000"/>
              </a:lnSpc>
              <a:spcBef>
                <a:spcPts val="400"/>
              </a:spcBef>
              <a:spcAft>
                <a:spcPts val="0"/>
              </a:spcAft>
              <a:buClr>
                <a:schemeClr val="dk1"/>
              </a:buClr>
              <a:buSzPts val="1400"/>
              <a:buFont typeface="Arial" panose="020B0604020202090204"/>
              <a:buChar char="•"/>
              <a:defRPr sz="1400" b="0" i="0" u="none" cap="none">
                <a:solidFill>
                  <a:schemeClr val="dk1"/>
                </a:solidFill>
                <a:latin typeface="Arial" panose="020B0604020202090204"/>
                <a:ea typeface="Arial" panose="020B0604020202090204"/>
                <a:cs typeface="Arial" panose="020B0604020202090204"/>
              </a:defRPr>
            </a:lvl6pPr>
            <a:lvl7pPr marL="3200400" marR="0" indent="-317500" algn="l">
              <a:lnSpc>
                <a:spcPct val="90000"/>
              </a:lnSpc>
              <a:spcBef>
                <a:spcPts val="400"/>
              </a:spcBef>
              <a:spcAft>
                <a:spcPts val="0"/>
              </a:spcAft>
              <a:buClr>
                <a:schemeClr val="dk1"/>
              </a:buClr>
              <a:buSzPts val="1400"/>
              <a:buFont typeface="Arial" panose="020B0604020202090204"/>
              <a:buChar char="•"/>
              <a:defRPr sz="1400" b="0" i="0" u="none" cap="none">
                <a:solidFill>
                  <a:schemeClr val="dk1"/>
                </a:solidFill>
                <a:latin typeface="Arial" panose="020B0604020202090204"/>
                <a:ea typeface="Arial" panose="020B0604020202090204"/>
                <a:cs typeface="Arial" panose="020B0604020202090204"/>
              </a:defRPr>
            </a:lvl7pPr>
            <a:lvl8pPr marL="3657600" marR="0" indent="-317500" algn="l">
              <a:lnSpc>
                <a:spcPct val="90000"/>
              </a:lnSpc>
              <a:spcBef>
                <a:spcPts val="400"/>
              </a:spcBef>
              <a:spcAft>
                <a:spcPts val="0"/>
              </a:spcAft>
              <a:buClr>
                <a:schemeClr val="dk1"/>
              </a:buClr>
              <a:buSzPts val="1400"/>
              <a:buFont typeface="Arial" panose="020B0604020202090204"/>
              <a:buChar char="•"/>
              <a:defRPr sz="1400" b="0" i="0" u="none" cap="none">
                <a:solidFill>
                  <a:schemeClr val="dk1"/>
                </a:solidFill>
                <a:latin typeface="Arial" panose="020B0604020202090204"/>
                <a:ea typeface="Arial" panose="020B0604020202090204"/>
                <a:cs typeface="Arial" panose="020B0604020202090204"/>
              </a:defRPr>
            </a:lvl8pPr>
            <a:lvl9pPr marL="4114800" marR="0" indent="-317500" algn="l">
              <a:lnSpc>
                <a:spcPct val="90000"/>
              </a:lnSpc>
              <a:spcBef>
                <a:spcPts val="400"/>
              </a:spcBef>
              <a:spcAft>
                <a:spcPts val="0"/>
              </a:spcAft>
              <a:buClr>
                <a:schemeClr val="dk1"/>
              </a:buClr>
              <a:buSzPts val="1400"/>
              <a:buFont typeface="Arial" panose="020B0604020202090204"/>
              <a:buChar char="•"/>
              <a:defRPr sz="1400" b="0" i="0" u="none" cap="none">
                <a:solidFill>
                  <a:schemeClr val="dk1"/>
                </a:solidFill>
                <a:latin typeface="Arial" panose="020B0604020202090204"/>
                <a:ea typeface="Arial" panose="020B0604020202090204"/>
                <a:cs typeface="Arial" panose="020B0604020202090204"/>
              </a:defRPr>
            </a:lvl9pPr>
          </a:lstStyle>
          <a:p>
            <a:endParaRPr/>
          </a:p>
        </p:txBody>
      </p:sp>
      <p:sp>
        <p:nvSpPr>
          <p:cNvPr id="8" name="Shape 3"/>
          <p:cNvSpPr>
            <a:spLocks noGrp="1"/>
          </p:cNvSpPr>
          <p:nvPr>
            <p:ph type="dt" idx="10"/>
          </p:nvPr>
        </p:nvSpPr>
        <p:spPr>
          <a:xfrm>
            <a:off x="628650" y="4767263"/>
            <a:ext cx="2057400" cy="273844"/>
          </a:xfrm>
          <a:prstGeom prst="rect">
            <a:avLst/>
          </a:prstGeom>
          <a:noFill/>
          <a:ln>
            <a:noFill/>
          </a:ln>
        </p:spPr>
        <p:txBody>
          <a:bodyPr spcFirstLastPara="1" wrap="square" lIns="68575" tIns="34275" rIns="68575" bIns="34275" anchor="ctr">
            <a:noAutofit/>
          </a:bodyPr>
          <a:lstStyle>
            <a:lvl1pPr marR="0" algn="l">
              <a:spcBef>
                <a:spcPts val="0"/>
              </a:spcBef>
              <a:spcAft>
                <a:spcPts val="0"/>
              </a:spcAft>
              <a:buSzPts val="1100"/>
              <a:buNone/>
              <a:defRPr sz="900" b="0" i="0" u="none" cap="none">
                <a:solidFill>
                  <a:srgbClr val="888888"/>
                </a:solidFill>
                <a:latin typeface="Arial" panose="020B0604020202090204"/>
                <a:ea typeface="Arial" panose="020B0604020202090204"/>
                <a:cs typeface="Arial" panose="020B0604020202090204"/>
              </a:defRPr>
            </a:lvl1pPr>
            <a:lvl2pPr marR="0" algn="l">
              <a:spcBef>
                <a:spcPts val="0"/>
              </a:spcBef>
              <a:spcAft>
                <a:spcPts val="0"/>
              </a:spcAft>
              <a:buSzPts val="1100"/>
              <a:buNone/>
              <a:defRPr sz="1400" b="0" i="0" u="none" cap="none">
                <a:solidFill>
                  <a:schemeClr val="dk1"/>
                </a:solidFill>
                <a:latin typeface="Arial" panose="020B0604020202090204"/>
                <a:ea typeface="Arial" panose="020B0604020202090204"/>
                <a:cs typeface="Arial" panose="020B0604020202090204"/>
              </a:defRPr>
            </a:lvl2pPr>
            <a:lvl3pPr marR="0" algn="l">
              <a:spcBef>
                <a:spcPts val="0"/>
              </a:spcBef>
              <a:spcAft>
                <a:spcPts val="0"/>
              </a:spcAft>
              <a:buSzPts val="1100"/>
              <a:buNone/>
              <a:defRPr sz="1400" b="0" i="0" u="none" cap="none">
                <a:solidFill>
                  <a:schemeClr val="dk1"/>
                </a:solidFill>
                <a:latin typeface="Arial" panose="020B0604020202090204"/>
                <a:ea typeface="Arial" panose="020B0604020202090204"/>
                <a:cs typeface="Arial" panose="020B0604020202090204"/>
              </a:defRPr>
            </a:lvl3pPr>
            <a:lvl4pPr marR="0" algn="l">
              <a:spcBef>
                <a:spcPts val="0"/>
              </a:spcBef>
              <a:spcAft>
                <a:spcPts val="0"/>
              </a:spcAft>
              <a:buSzPts val="1100"/>
              <a:buNone/>
              <a:defRPr sz="1400" b="0" i="0" u="none" cap="none">
                <a:solidFill>
                  <a:schemeClr val="dk1"/>
                </a:solidFill>
                <a:latin typeface="Arial" panose="020B0604020202090204"/>
                <a:ea typeface="Arial" panose="020B0604020202090204"/>
                <a:cs typeface="Arial" panose="020B0604020202090204"/>
              </a:defRPr>
            </a:lvl4pPr>
            <a:lvl5pPr marR="0" algn="l">
              <a:spcBef>
                <a:spcPts val="0"/>
              </a:spcBef>
              <a:spcAft>
                <a:spcPts val="0"/>
              </a:spcAft>
              <a:buSzPts val="1100"/>
              <a:buNone/>
              <a:defRPr sz="1400" b="0" i="0" u="none" cap="none">
                <a:solidFill>
                  <a:schemeClr val="dk1"/>
                </a:solidFill>
                <a:latin typeface="Arial" panose="020B0604020202090204"/>
                <a:ea typeface="Arial" panose="020B0604020202090204"/>
                <a:cs typeface="Arial" panose="020B0604020202090204"/>
              </a:defRPr>
            </a:lvl5pPr>
            <a:lvl6pPr marR="0" algn="l">
              <a:spcBef>
                <a:spcPts val="0"/>
              </a:spcBef>
              <a:spcAft>
                <a:spcPts val="0"/>
              </a:spcAft>
              <a:buSzPts val="1100"/>
              <a:buNone/>
              <a:defRPr sz="1400" b="0" i="0" u="none" cap="none">
                <a:solidFill>
                  <a:schemeClr val="dk1"/>
                </a:solidFill>
                <a:latin typeface="Arial" panose="020B0604020202090204"/>
                <a:ea typeface="Arial" panose="020B0604020202090204"/>
                <a:cs typeface="Arial" panose="020B0604020202090204"/>
              </a:defRPr>
            </a:lvl6pPr>
            <a:lvl7pPr marR="0" algn="l">
              <a:spcBef>
                <a:spcPts val="0"/>
              </a:spcBef>
              <a:spcAft>
                <a:spcPts val="0"/>
              </a:spcAft>
              <a:buSzPts val="1100"/>
              <a:buNone/>
              <a:defRPr sz="1400" b="0" i="0" u="none" cap="none">
                <a:solidFill>
                  <a:schemeClr val="dk1"/>
                </a:solidFill>
                <a:latin typeface="Arial" panose="020B0604020202090204"/>
                <a:ea typeface="Arial" panose="020B0604020202090204"/>
                <a:cs typeface="Arial" panose="020B0604020202090204"/>
              </a:defRPr>
            </a:lvl7pPr>
            <a:lvl8pPr marR="0" algn="l">
              <a:spcBef>
                <a:spcPts val="0"/>
              </a:spcBef>
              <a:spcAft>
                <a:spcPts val="0"/>
              </a:spcAft>
              <a:buSzPts val="1100"/>
              <a:buNone/>
              <a:defRPr sz="1400" b="0" i="0" u="none" cap="none">
                <a:solidFill>
                  <a:schemeClr val="dk1"/>
                </a:solidFill>
                <a:latin typeface="Arial" panose="020B0604020202090204"/>
                <a:ea typeface="Arial" panose="020B0604020202090204"/>
                <a:cs typeface="Arial" panose="020B0604020202090204"/>
              </a:defRPr>
            </a:lvl8pPr>
            <a:lvl9pPr marR="0" algn="l">
              <a:spcBef>
                <a:spcPts val="0"/>
              </a:spcBef>
              <a:spcAft>
                <a:spcPts val="0"/>
              </a:spcAft>
              <a:buSzPts val="1100"/>
              <a:buNone/>
              <a:defRPr sz="1400" b="0" i="0" u="none" cap="none">
                <a:solidFill>
                  <a:schemeClr val="dk1"/>
                </a:solidFill>
                <a:latin typeface="Arial" panose="020B0604020202090204"/>
                <a:ea typeface="Arial" panose="020B0604020202090204"/>
                <a:cs typeface="Arial" panose="020B0604020202090204"/>
              </a:defRPr>
            </a:lvl9pPr>
          </a:lstStyle>
          <a:p>
            <a:endParaRPr/>
          </a:p>
        </p:txBody>
      </p:sp>
      <p:sp>
        <p:nvSpPr>
          <p:cNvPr id="9" name="Shape 4"/>
          <p:cNvSpPr>
            <a:spLocks noGrp="1"/>
          </p:cNvSpPr>
          <p:nvPr>
            <p:ph type="ftr" idx="11"/>
          </p:nvPr>
        </p:nvSpPr>
        <p:spPr>
          <a:xfrm>
            <a:off x="3028950" y="4767263"/>
            <a:ext cx="3086100" cy="273844"/>
          </a:xfrm>
          <a:prstGeom prst="rect">
            <a:avLst/>
          </a:prstGeom>
          <a:noFill/>
          <a:ln>
            <a:noFill/>
          </a:ln>
        </p:spPr>
        <p:txBody>
          <a:bodyPr spcFirstLastPara="1" wrap="square" lIns="68575" tIns="34275" rIns="68575" bIns="34275" anchor="ctr">
            <a:noAutofit/>
          </a:bodyPr>
          <a:lstStyle>
            <a:lvl1pPr marR="0" algn="ctr">
              <a:spcBef>
                <a:spcPts val="0"/>
              </a:spcBef>
              <a:spcAft>
                <a:spcPts val="0"/>
              </a:spcAft>
              <a:buSzPts val="1100"/>
              <a:buNone/>
              <a:defRPr sz="900" b="0" i="0" u="none" cap="none">
                <a:solidFill>
                  <a:srgbClr val="888888"/>
                </a:solidFill>
                <a:latin typeface="Arial" panose="020B0604020202090204"/>
                <a:ea typeface="Arial" panose="020B0604020202090204"/>
                <a:cs typeface="Arial" panose="020B0604020202090204"/>
              </a:defRPr>
            </a:lvl1pPr>
            <a:lvl2pPr marR="0" algn="l">
              <a:spcBef>
                <a:spcPts val="0"/>
              </a:spcBef>
              <a:spcAft>
                <a:spcPts val="0"/>
              </a:spcAft>
              <a:buSzPts val="1100"/>
              <a:buNone/>
              <a:defRPr sz="1400" b="0" i="0" u="none" cap="none">
                <a:solidFill>
                  <a:schemeClr val="dk1"/>
                </a:solidFill>
                <a:latin typeface="Arial" panose="020B0604020202090204"/>
                <a:ea typeface="Arial" panose="020B0604020202090204"/>
                <a:cs typeface="Arial" panose="020B0604020202090204"/>
              </a:defRPr>
            </a:lvl2pPr>
            <a:lvl3pPr marR="0" algn="l">
              <a:spcBef>
                <a:spcPts val="0"/>
              </a:spcBef>
              <a:spcAft>
                <a:spcPts val="0"/>
              </a:spcAft>
              <a:buSzPts val="1100"/>
              <a:buNone/>
              <a:defRPr sz="1400" b="0" i="0" u="none" cap="none">
                <a:solidFill>
                  <a:schemeClr val="dk1"/>
                </a:solidFill>
                <a:latin typeface="Arial" panose="020B0604020202090204"/>
                <a:ea typeface="Arial" panose="020B0604020202090204"/>
                <a:cs typeface="Arial" panose="020B0604020202090204"/>
              </a:defRPr>
            </a:lvl3pPr>
            <a:lvl4pPr marR="0" algn="l">
              <a:spcBef>
                <a:spcPts val="0"/>
              </a:spcBef>
              <a:spcAft>
                <a:spcPts val="0"/>
              </a:spcAft>
              <a:buSzPts val="1100"/>
              <a:buNone/>
              <a:defRPr sz="1400" b="0" i="0" u="none" cap="none">
                <a:solidFill>
                  <a:schemeClr val="dk1"/>
                </a:solidFill>
                <a:latin typeface="Arial" panose="020B0604020202090204"/>
                <a:ea typeface="Arial" panose="020B0604020202090204"/>
                <a:cs typeface="Arial" panose="020B0604020202090204"/>
              </a:defRPr>
            </a:lvl4pPr>
            <a:lvl5pPr marR="0" algn="l">
              <a:spcBef>
                <a:spcPts val="0"/>
              </a:spcBef>
              <a:spcAft>
                <a:spcPts val="0"/>
              </a:spcAft>
              <a:buSzPts val="1100"/>
              <a:buNone/>
              <a:defRPr sz="1400" b="0" i="0" u="none" cap="none">
                <a:solidFill>
                  <a:schemeClr val="dk1"/>
                </a:solidFill>
                <a:latin typeface="Arial" panose="020B0604020202090204"/>
                <a:ea typeface="Arial" panose="020B0604020202090204"/>
                <a:cs typeface="Arial" panose="020B0604020202090204"/>
              </a:defRPr>
            </a:lvl5pPr>
            <a:lvl6pPr marR="0" algn="l">
              <a:spcBef>
                <a:spcPts val="0"/>
              </a:spcBef>
              <a:spcAft>
                <a:spcPts val="0"/>
              </a:spcAft>
              <a:buSzPts val="1100"/>
              <a:buNone/>
              <a:defRPr sz="1400" b="0" i="0" u="none" cap="none">
                <a:solidFill>
                  <a:schemeClr val="dk1"/>
                </a:solidFill>
                <a:latin typeface="Arial" panose="020B0604020202090204"/>
                <a:ea typeface="Arial" panose="020B0604020202090204"/>
                <a:cs typeface="Arial" panose="020B0604020202090204"/>
              </a:defRPr>
            </a:lvl6pPr>
            <a:lvl7pPr marR="0" algn="l">
              <a:spcBef>
                <a:spcPts val="0"/>
              </a:spcBef>
              <a:spcAft>
                <a:spcPts val="0"/>
              </a:spcAft>
              <a:buSzPts val="1100"/>
              <a:buNone/>
              <a:defRPr sz="1400" b="0" i="0" u="none" cap="none">
                <a:solidFill>
                  <a:schemeClr val="dk1"/>
                </a:solidFill>
                <a:latin typeface="Arial" panose="020B0604020202090204"/>
                <a:ea typeface="Arial" panose="020B0604020202090204"/>
                <a:cs typeface="Arial" panose="020B0604020202090204"/>
              </a:defRPr>
            </a:lvl7pPr>
            <a:lvl8pPr marR="0" algn="l">
              <a:spcBef>
                <a:spcPts val="0"/>
              </a:spcBef>
              <a:spcAft>
                <a:spcPts val="0"/>
              </a:spcAft>
              <a:buSzPts val="1100"/>
              <a:buNone/>
              <a:defRPr sz="1400" b="0" i="0" u="none" cap="none">
                <a:solidFill>
                  <a:schemeClr val="dk1"/>
                </a:solidFill>
                <a:latin typeface="Arial" panose="020B0604020202090204"/>
                <a:ea typeface="Arial" panose="020B0604020202090204"/>
                <a:cs typeface="Arial" panose="020B0604020202090204"/>
              </a:defRPr>
            </a:lvl8pPr>
            <a:lvl9pPr marR="0" algn="l">
              <a:spcBef>
                <a:spcPts val="0"/>
              </a:spcBef>
              <a:spcAft>
                <a:spcPts val="0"/>
              </a:spcAft>
              <a:buSzPts val="1100"/>
              <a:buNone/>
              <a:defRPr sz="1400" b="0" i="0" u="none" cap="none">
                <a:solidFill>
                  <a:schemeClr val="dk1"/>
                </a:solidFill>
                <a:latin typeface="Arial" panose="020B0604020202090204"/>
                <a:ea typeface="Arial" panose="020B0604020202090204"/>
                <a:cs typeface="Arial" panose="020B0604020202090204"/>
              </a:defRPr>
            </a:lvl9pPr>
          </a:lstStyle>
          <a:p>
            <a:endParaRPr/>
          </a:p>
        </p:txBody>
      </p:sp>
      <p:sp>
        <p:nvSpPr>
          <p:cNvPr id="10" name="Shape 5"/>
          <p:cNvSpPr>
            <a:spLocks noGrp="1"/>
          </p:cNvSpPr>
          <p:nvPr>
            <p:ph type="sldNum" idx="12"/>
          </p:nvPr>
        </p:nvSpPr>
        <p:spPr>
          <a:xfrm>
            <a:off x="6457950" y="4767263"/>
            <a:ext cx="2057400" cy="273844"/>
          </a:xfrm>
          <a:prstGeom prst="rect">
            <a:avLst/>
          </a:prstGeom>
          <a:noFill/>
          <a:ln>
            <a:noFill/>
          </a:ln>
        </p:spPr>
        <p:txBody>
          <a:bodyPr spcFirstLastPara="1" wrap="square" lIns="68575" tIns="34275" rIns="68575" bIns="34275" anchor="ctr">
            <a:noAutofit/>
          </a:bodyPr>
          <a:lstStyle>
            <a:lvl1pPr marL="0" marR="0" indent="0" algn="r">
              <a:spcBef>
                <a:spcPts val="0"/>
              </a:spcBef>
              <a:buNone/>
              <a:defRPr sz="900" b="0" i="0" u="none" cap="none">
                <a:solidFill>
                  <a:srgbClr val="888888"/>
                </a:solidFill>
                <a:latin typeface="Arial" panose="020B0604020202090204"/>
                <a:ea typeface="Arial" panose="020B0604020202090204"/>
                <a:cs typeface="Arial" panose="020B0604020202090204"/>
              </a:defRPr>
            </a:lvl1pPr>
            <a:lvl2pPr marL="0" marR="0" indent="0" algn="r">
              <a:spcBef>
                <a:spcPts val="0"/>
              </a:spcBef>
              <a:buNone/>
              <a:defRPr sz="900" b="0" i="0" u="none" cap="none">
                <a:solidFill>
                  <a:srgbClr val="888888"/>
                </a:solidFill>
                <a:latin typeface="Arial" panose="020B0604020202090204"/>
                <a:ea typeface="Arial" panose="020B0604020202090204"/>
                <a:cs typeface="Arial" panose="020B0604020202090204"/>
              </a:defRPr>
            </a:lvl2pPr>
            <a:lvl3pPr marL="0" marR="0" indent="0" algn="r">
              <a:spcBef>
                <a:spcPts val="0"/>
              </a:spcBef>
              <a:buNone/>
              <a:defRPr sz="900" b="0" i="0" u="none" cap="none">
                <a:solidFill>
                  <a:srgbClr val="888888"/>
                </a:solidFill>
                <a:latin typeface="Arial" panose="020B0604020202090204"/>
                <a:ea typeface="Arial" panose="020B0604020202090204"/>
                <a:cs typeface="Arial" panose="020B0604020202090204"/>
              </a:defRPr>
            </a:lvl3pPr>
            <a:lvl4pPr marL="0" marR="0" indent="0" algn="r">
              <a:spcBef>
                <a:spcPts val="0"/>
              </a:spcBef>
              <a:buNone/>
              <a:defRPr sz="900" b="0" i="0" u="none" cap="none">
                <a:solidFill>
                  <a:srgbClr val="888888"/>
                </a:solidFill>
                <a:latin typeface="Arial" panose="020B0604020202090204"/>
                <a:ea typeface="Arial" panose="020B0604020202090204"/>
                <a:cs typeface="Arial" panose="020B0604020202090204"/>
              </a:defRPr>
            </a:lvl4pPr>
            <a:lvl5pPr marL="0" marR="0" indent="0" algn="r">
              <a:spcBef>
                <a:spcPts val="0"/>
              </a:spcBef>
              <a:buNone/>
              <a:defRPr sz="900" b="0" i="0" u="none" cap="none">
                <a:solidFill>
                  <a:srgbClr val="888888"/>
                </a:solidFill>
                <a:latin typeface="Arial" panose="020B0604020202090204"/>
                <a:ea typeface="Arial" panose="020B0604020202090204"/>
                <a:cs typeface="Arial" panose="020B0604020202090204"/>
              </a:defRPr>
            </a:lvl5pPr>
            <a:lvl6pPr marL="0" marR="0" indent="0" algn="r">
              <a:spcBef>
                <a:spcPts val="0"/>
              </a:spcBef>
              <a:buNone/>
              <a:defRPr sz="900" b="0" i="0" u="none" cap="none">
                <a:solidFill>
                  <a:srgbClr val="888888"/>
                </a:solidFill>
                <a:latin typeface="Arial" panose="020B0604020202090204"/>
                <a:ea typeface="Arial" panose="020B0604020202090204"/>
                <a:cs typeface="Arial" panose="020B0604020202090204"/>
              </a:defRPr>
            </a:lvl6pPr>
            <a:lvl7pPr marL="0" marR="0" indent="0" algn="r">
              <a:spcBef>
                <a:spcPts val="0"/>
              </a:spcBef>
              <a:buNone/>
              <a:defRPr sz="900" b="0" i="0" u="none" cap="none">
                <a:solidFill>
                  <a:srgbClr val="888888"/>
                </a:solidFill>
                <a:latin typeface="Arial" panose="020B0604020202090204"/>
                <a:ea typeface="Arial" panose="020B0604020202090204"/>
                <a:cs typeface="Arial" panose="020B0604020202090204"/>
              </a:defRPr>
            </a:lvl7pPr>
            <a:lvl8pPr marL="0" marR="0" indent="0" algn="r">
              <a:spcBef>
                <a:spcPts val="0"/>
              </a:spcBef>
              <a:buNone/>
              <a:defRPr sz="900" b="0" i="0" u="none" cap="none">
                <a:solidFill>
                  <a:srgbClr val="888888"/>
                </a:solidFill>
                <a:latin typeface="Arial" panose="020B0604020202090204"/>
                <a:ea typeface="Arial" panose="020B0604020202090204"/>
                <a:cs typeface="Arial" panose="020B0604020202090204"/>
              </a:defRPr>
            </a:lvl8pPr>
            <a:lvl9pPr marL="0" marR="0" indent="0" algn="r">
              <a:spcBef>
                <a:spcPts val="0"/>
              </a:spcBef>
              <a:buNone/>
              <a:defRPr sz="900" b="0" i="0" u="none" cap="none">
                <a:solidFill>
                  <a:srgbClr val="888888"/>
                </a:solidFill>
                <a:latin typeface="Arial" panose="020B0604020202090204"/>
                <a:ea typeface="Arial" panose="020B0604020202090204"/>
                <a:cs typeface="Arial" panose="020B0604020202090204"/>
              </a:defRPr>
            </a:lvl9pPr>
          </a:lstStyle>
          <a:p>
            <a:pPr marL="0" lvl="0" indent="0" algn="r">
              <a:spcBef>
                <a:spcPts val="0"/>
              </a:spcBef>
              <a:spcAft>
                <a:spcPts val="0"/>
              </a:spcAft>
              <a:buNone/>
            </a:pPr>
            <a:fld id="{00000000-1234-1234-1234-123412341234}" type="slidenum">
              <a:rPr/>
              <a:t>‹#›</a:t>
            </a:fld>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marR="0" algn="l">
        <a:lnSpc>
          <a:spcPct val="100000"/>
        </a:lnSpc>
        <a:spcBef>
          <a:spcPts val="0"/>
        </a:spcBef>
        <a:spcAft>
          <a:spcPts val="0"/>
        </a:spcAft>
        <a:buClr>
          <a:srgbClr val="000000"/>
        </a:buClr>
        <a:buFont typeface="Arial" panose="020B0604020202090204"/>
        <a:buNone/>
        <a:defRPr sz="1400" b="0" i="0" u="none" cap="none">
          <a:solidFill>
            <a:srgbClr val="000000"/>
          </a:solidFill>
          <a:latin typeface="Arial" panose="020B0604020202090204"/>
          <a:ea typeface="Arial" panose="020B0604020202090204"/>
          <a:cs typeface="Arial" panose="020B0604020202090204"/>
        </a:defRPr>
      </a:lvl1pPr>
      <a:lvl2pPr marR="0" algn="l">
        <a:lnSpc>
          <a:spcPct val="100000"/>
        </a:lnSpc>
        <a:spcBef>
          <a:spcPts val="0"/>
        </a:spcBef>
        <a:spcAft>
          <a:spcPts val="0"/>
        </a:spcAft>
        <a:buClr>
          <a:srgbClr val="000000"/>
        </a:buClr>
        <a:buFont typeface="Arial" panose="020B0604020202090204"/>
        <a:buNone/>
        <a:defRPr sz="1400" b="0" i="0" u="none" cap="none">
          <a:solidFill>
            <a:srgbClr val="000000"/>
          </a:solidFill>
          <a:latin typeface="Arial" panose="020B0604020202090204"/>
          <a:ea typeface="Arial" panose="020B0604020202090204"/>
          <a:cs typeface="Arial" panose="020B0604020202090204"/>
        </a:defRPr>
      </a:lvl2pPr>
      <a:lvl3pPr marR="0" algn="l">
        <a:lnSpc>
          <a:spcPct val="100000"/>
        </a:lnSpc>
        <a:spcBef>
          <a:spcPts val="0"/>
        </a:spcBef>
        <a:spcAft>
          <a:spcPts val="0"/>
        </a:spcAft>
        <a:buClr>
          <a:srgbClr val="000000"/>
        </a:buClr>
        <a:buFont typeface="Arial" panose="020B0604020202090204"/>
        <a:buNone/>
        <a:defRPr sz="1400" b="0" i="0" u="none" cap="none">
          <a:solidFill>
            <a:srgbClr val="000000"/>
          </a:solidFill>
          <a:latin typeface="Arial" panose="020B0604020202090204"/>
          <a:ea typeface="Arial" panose="020B0604020202090204"/>
          <a:cs typeface="Arial" panose="020B0604020202090204"/>
        </a:defRPr>
      </a:lvl3pPr>
      <a:lvl4pPr marR="0" algn="l">
        <a:lnSpc>
          <a:spcPct val="100000"/>
        </a:lnSpc>
        <a:spcBef>
          <a:spcPts val="0"/>
        </a:spcBef>
        <a:spcAft>
          <a:spcPts val="0"/>
        </a:spcAft>
        <a:buClr>
          <a:srgbClr val="000000"/>
        </a:buClr>
        <a:buFont typeface="Arial" panose="020B0604020202090204"/>
        <a:buNone/>
        <a:defRPr sz="1400" b="0" i="0" u="none" cap="none">
          <a:solidFill>
            <a:srgbClr val="000000"/>
          </a:solidFill>
          <a:latin typeface="Arial" panose="020B0604020202090204"/>
          <a:ea typeface="Arial" panose="020B0604020202090204"/>
          <a:cs typeface="Arial" panose="020B0604020202090204"/>
        </a:defRPr>
      </a:lvl4pPr>
      <a:lvl5pPr marR="0" algn="l">
        <a:lnSpc>
          <a:spcPct val="100000"/>
        </a:lnSpc>
        <a:spcBef>
          <a:spcPts val="0"/>
        </a:spcBef>
        <a:spcAft>
          <a:spcPts val="0"/>
        </a:spcAft>
        <a:buClr>
          <a:srgbClr val="000000"/>
        </a:buClr>
        <a:buFont typeface="Arial" panose="020B0604020202090204"/>
        <a:buNone/>
        <a:defRPr sz="1400" b="0" i="0" u="none" cap="none">
          <a:solidFill>
            <a:srgbClr val="000000"/>
          </a:solidFill>
          <a:latin typeface="Arial" panose="020B0604020202090204"/>
          <a:ea typeface="Arial" panose="020B0604020202090204"/>
          <a:cs typeface="Arial" panose="020B0604020202090204"/>
        </a:defRPr>
      </a:lvl5pPr>
      <a:lvl6pPr marR="0" algn="l">
        <a:lnSpc>
          <a:spcPct val="100000"/>
        </a:lnSpc>
        <a:spcBef>
          <a:spcPts val="0"/>
        </a:spcBef>
        <a:spcAft>
          <a:spcPts val="0"/>
        </a:spcAft>
        <a:buClr>
          <a:srgbClr val="000000"/>
        </a:buClr>
        <a:buFont typeface="Arial" panose="020B0604020202090204"/>
        <a:buNone/>
        <a:defRPr sz="1400" b="0" i="0" u="none" cap="none">
          <a:solidFill>
            <a:srgbClr val="000000"/>
          </a:solidFill>
          <a:latin typeface="Arial" panose="020B0604020202090204"/>
          <a:ea typeface="Arial" panose="020B0604020202090204"/>
          <a:cs typeface="Arial" panose="020B0604020202090204"/>
        </a:defRPr>
      </a:lvl6pPr>
      <a:lvl7pPr marR="0" algn="l">
        <a:lnSpc>
          <a:spcPct val="100000"/>
        </a:lnSpc>
        <a:spcBef>
          <a:spcPts val="0"/>
        </a:spcBef>
        <a:spcAft>
          <a:spcPts val="0"/>
        </a:spcAft>
        <a:buClr>
          <a:srgbClr val="000000"/>
        </a:buClr>
        <a:buFont typeface="Arial" panose="020B0604020202090204"/>
        <a:buNone/>
        <a:defRPr sz="1400" b="0" i="0" u="none" cap="none">
          <a:solidFill>
            <a:srgbClr val="000000"/>
          </a:solidFill>
          <a:latin typeface="Arial" panose="020B0604020202090204"/>
          <a:ea typeface="Arial" panose="020B0604020202090204"/>
          <a:cs typeface="Arial" panose="020B0604020202090204"/>
        </a:defRPr>
      </a:lvl7pPr>
      <a:lvl8pPr marR="0" algn="l">
        <a:lnSpc>
          <a:spcPct val="100000"/>
        </a:lnSpc>
        <a:spcBef>
          <a:spcPts val="0"/>
        </a:spcBef>
        <a:spcAft>
          <a:spcPts val="0"/>
        </a:spcAft>
        <a:buClr>
          <a:srgbClr val="000000"/>
        </a:buClr>
        <a:buFont typeface="Arial" panose="020B0604020202090204"/>
        <a:buNone/>
        <a:defRPr sz="1400" b="0" i="0" u="none" cap="none">
          <a:solidFill>
            <a:srgbClr val="000000"/>
          </a:solidFill>
          <a:latin typeface="Arial" panose="020B0604020202090204"/>
          <a:ea typeface="Arial" panose="020B0604020202090204"/>
          <a:cs typeface="Arial" panose="020B0604020202090204"/>
        </a:defRPr>
      </a:lvl8pPr>
      <a:lvl9pPr marR="0" algn="l">
        <a:lnSpc>
          <a:spcPct val="100000"/>
        </a:lnSpc>
        <a:spcBef>
          <a:spcPts val="0"/>
        </a:spcBef>
        <a:spcAft>
          <a:spcPts val="0"/>
        </a:spcAft>
        <a:buClr>
          <a:srgbClr val="000000"/>
        </a:buClr>
        <a:buFont typeface="Arial" panose="020B0604020202090204"/>
        <a:buNone/>
        <a:defRPr sz="1400" b="0" i="0" u="none" cap="none">
          <a:solidFill>
            <a:srgbClr val="000000"/>
          </a:solidFill>
          <a:latin typeface="Arial" panose="020B0604020202090204"/>
          <a:ea typeface="Arial" panose="020B0604020202090204"/>
          <a:cs typeface="Arial" panose="020B0604020202090204"/>
        </a:defRPr>
      </a:lvl9pPr>
    </p:titleStyle>
    <p:bodyStyle>
      <a:lvl1pPr marR="0" algn="l">
        <a:lnSpc>
          <a:spcPct val="100000"/>
        </a:lnSpc>
        <a:spcBef>
          <a:spcPts val="0"/>
        </a:spcBef>
        <a:spcAft>
          <a:spcPts val="0"/>
        </a:spcAft>
        <a:buClr>
          <a:srgbClr val="000000"/>
        </a:buClr>
        <a:buFont typeface="Arial" panose="020B0604020202090204"/>
        <a:buNone/>
        <a:defRPr sz="1400" b="0" i="0" u="none" cap="none">
          <a:solidFill>
            <a:srgbClr val="000000"/>
          </a:solidFill>
          <a:latin typeface="Arial" panose="020B0604020202090204"/>
          <a:ea typeface="Arial" panose="020B0604020202090204"/>
          <a:cs typeface="Arial" panose="020B0604020202090204"/>
        </a:defRPr>
      </a:lvl1pPr>
      <a:lvl2pPr marR="0" algn="l">
        <a:lnSpc>
          <a:spcPct val="100000"/>
        </a:lnSpc>
        <a:spcBef>
          <a:spcPts val="0"/>
        </a:spcBef>
        <a:spcAft>
          <a:spcPts val="0"/>
        </a:spcAft>
        <a:buClr>
          <a:srgbClr val="000000"/>
        </a:buClr>
        <a:buFont typeface="Arial" panose="020B0604020202090204"/>
        <a:buNone/>
        <a:defRPr sz="1400" b="0" i="0" u="none" cap="none">
          <a:solidFill>
            <a:srgbClr val="000000"/>
          </a:solidFill>
          <a:latin typeface="Arial" panose="020B0604020202090204"/>
          <a:ea typeface="Arial" panose="020B0604020202090204"/>
          <a:cs typeface="Arial" panose="020B0604020202090204"/>
        </a:defRPr>
      </a:lvl2pPr>
      <a:lvl3pPr marR="0" algn="l">
        <a:lnSpc>
          <a:spcPct val="100000"/>
        </a:lnSpc>
        <a:spcBef>
          <a:spcPts val="0"/>
        </a:spcBef>
        <a:spcAft>
          <a:spcPts val="0"/>
        </a:spcAft>
        <a:buClr>
          <a:srgbClr val="000000"/>
        </a:buClr>
        <a:buFont typeface="Arial" panose="020B0604020202090204"/>
        <a:buNone/>
        <a:defRPr sz="1400" b="0" i="0" u="none" cap="none">
          <a:solidFill>
            <a:srgbClr val="000000"/>
          </a:solidFill>
          <a:latin typeface="Arial" panose="020B0604020202090204"/>
          <a:ea typeface="Arial" panose="020B0604020202090204"/>
          <a:cs typeface="Arial" panose="020B0604020202090204"/>
        </a:defRPr>
      </a:lvl3pPr>
      <a:lvl4pPr marR="0" algn="l">
        <a:lnSpc>
          <a:spcPct val="100000"/>
        </a:lnSpc>
        <a:spcBef>
          <a:spcPts val="0"/>
        </a:spcBef>
        <a:spcAft>
          <a:spcPts val="0"/>
        </a:spcAft>
        <a:buClr>
          <a:srgbClr val="000000"/>
        </a:buClr>
        <a:buFont typeface="Arial" panose="020B0604020202090204"/>
        <a:buNone/>
        <a:defRPr sz="1400" b="0" i="0" u="none" cap="none">
          <a:solidFill>
            <a:srgbClr val="000000"/>
          </a:solidFill>
          <a:latin typeface="Arial" panose="020B0604020202090204"/>
          <a:ea typeface="Arial" panose="020B0604020202090204"/>
          <a:cs typeface="Arial" panose="020B0604020202090204"/>
        </a:defRPr>
      </a:lvl4pPr>
      <a:lvl5pPr marR="0" algn="l">
        <a:lnSpc>
          <a:spcPct val="100000"/>
        </a:lnSpc>
        <a:spcBef>
          <a:spcPts val="0"/>
        </a:spcBef>
        <a:spcAft>
          <a:spcPts val="0"/>
        </a:spcAft>
        <a:buClr>
          <a:srgbClr val="000000"/>
        </a:buClr>
        <a:buFont typeface="Arial" panose="020B0604020202090204"/>
        <a:buNone/>
        <a:defRPr sz="1400" b="0" i="0" u="none" cap="none">
          <a:solidFill>
            <a:srgbClr val="000000"/>
          </a:solidFill>
          <a:latin typeface="Arial" panose="020B0604020202090204"/>
          <a:ea typeface="Arial" panose="020B0604020202090204"/>
          <a:cs typeface="Arial" panose="020B0604020202090204"/>
        </a:defRPr>
      </a:lvl5pPr>
      <a:lvl6pPr marR="0" algn="l">
        <a:lnSpc>
          <a:spcPct val="100000"/>
        </a:lnSpc>
        <a:spcBef>
          <a:spcPts val="0"/>
        </a:spcBef>
        <a:spcAft>
          <a:spcPts val="0"/>
        </a:spcAft>
        <a:buClr>
          <a:srgbClr val="000000"/>
        </a:buClr>
        <a:buFont typeface="Arial" panose="020B0604020202090204"/>
        <a:buNone/>
        <a:defRPr sz="1400" b="0" i="0" u="none" cap="none">
          <a:solidFill>
            <a:srgbClr val="000000"/>
          </a:solidFill>
          <a:latin typeface="Arial" panose="020B0604020202090204"/>
          <a:ea typeface="Arial" panose="020B0604020202090204"/>
          <a:cs typeface="Arial" panose="020B0604020202090204"/>
        </a:defRPr>
      </a:lvl6pPr>
      <a:lvl7pPr marR="0" algn="l">
        <a:lnSpc>
          <a:spcPct val="100000"/>
        </a:lnSpc>
        <a:spcBef>
          <a:spcPts val="0"/>
        </a:spcBef>
        <a:spcAft>
          <a:spcPts val="0"/>
        </a:spcAft>
        <a:buClr>
          <a:srgbClr val="000000"/>
        </a:buClr>
        <a:buFont typeface="Arial" panose="020B0604020202090204"/>
        <a:buNone/>
        <a:defRPr sz="1400" b="0" i="0" u="none" cap="none">
          <a:solidFill>
            <a:srgbClr val="000000"/>
          </a:solidFill>
          <a:latin typeface="Arial" panose="020B0604020202090204"/>
          <a:ea typeface="Arial" panose="020B0604020202090204"/>
          <a:cs typeface="Arial" panose="020B0604020202090204"/>
        </a:defRPr>
      </a:lvl7pPr>
      <a:lvl8pPr marR="0" algn="l">
        <a:lnSpc>
          <a:spcPct val="100000"/>
        </a:lnSpc>
        <a:spcBef>
          <a:spcPts val="0"/>
        </a:spcBef>
        <a:spcAft>
          <a:spcPts val="0"/>
        </a:spcAft>
        <a:buClr>
          <a:srgbClr val="000000"/>
        </a:buClr>
        <a:buFont typeface="Arial" panose="020B0604020202090204"/>
        <a:buNone/>
        <a:defRPr sz="1400" b="0" i="0" u="none" cap="none">
          <a:solidFill>
            <a:srgbClr val="000000"/>
          </a:solidFill>
          <a:latin typeface="Arial" panose="020B0604020202090204"/>
          <a:ea typeface="Arial" panose="020B0604020202090204"/>
          <a:cs typeface="Arial" panose="020B0604020202090204"/>
        </a:defRPr>
      </a:lvl8pPr>
      <a:lvl9pPr marR="0" algn="l">
        <a:lnSpc>
          <a:spcPct val="100000"/>
        </a:lnSpc>
        <a:spcBef>
          <a:spcPts val="0"/>
        </a:spcBef>
        <a:spcAft>
          <a:spcPts val="0"/>
        </a:spcAft>
        <a:buClr>
          <a:srgbClr val="000000"/>
        </a:buClr>
        <a:buFont typeface="Arial" panose="020B0604020202090204"/>
        <a:buNone/>
        <a:defRPr sz="1400" b="0" i="0" u="none" cap="none">
          <a:solidFill>
            <a:srgbClr val="000000"/>
          </a:solidFill>
          <a:latin typeface="Arial" panose="020B0604020202090204"/>
          <a:ea typeface="Arial" panose="020B0604020202090204"/>
          <a:cs typeface="Arial" panose="020B0604020202090204"/>
        </a:defRPr>
      </a:lvl9pPr>
    </p:bodyStyle>
    <p:otherStyle>
      <a:lvl1pPr marR="0" algn="l">
        <a:lnSpc>
          <a:spcPct val="100000"/>
        </a:lnSpc>
        <a:spcBef>
          <a:spcPts val="0"/>
        </a:spcBef>
        <a:spcAft>
          <a:spcPts val="0"/>
        </a:spcAft>
        <a:buClr>
          <a:srgbClr val="000000"/>
        </a:buClr>
        <a:buFont typeface="Arial" panose="020B0604020202090204"/>
        <a:buNone/>
        <a:defRPr sz="1400" b="0" i="0" u="none" cap="none">
          <a:solidFill>
            <a:srgbClr val="000000"/>
          </a:solidFill>
          <a:latin typeface="Arial" panose="020B0604020202090204"/>
          <a:ea typeface="Arial" panose="020B0604020202090204"/>
          <a:cs typeface="Arial" panose="020B0604020202090204"/>
        </a:defRPr>
      </a:lvl1pPr>
      <a:lvl2pPr marR="0" algn="l">
        <a:lnSpc>
          <a:spcPct val="100000"/>
        </a:lnSpc>
        <a:spcBef>
          <a:spcPts val="0"/>
        </a:spcBef>
        <a:spcAft>
          <a:spcPts val="0"/>
        </a:spcAft>
        <a:buClr>
          <a:srgbClr val="000000"/>
        </a:buClr>
        <a:buFont typeface="Arial" panose="020B0604020202090204"/>
        <a:buNone/>
        <a:defRPr sz="1400" b="0" i="0" u="none" cap="none">
          <a:solidFill>
            <a:srgbClr val="000000"/>
          </a:solidFill>
          <a:latin typeface="Arial" panose="020B0604020202090204"/>
          <a:ea typeface="Arial" panose="020B0604020202090204"/>
          <a:cs typeface="Arial" panose="020B0604020202090204"/>
        </a:defRPr>
      </a:lvl2pPr>
      <a:lvl3pPr marR="0" algn="l">
        <a:lnSpc>
          <a:spcPct val="100000"/>
        </a:lnSpc>
        <a:spcBef>
          <a:spcPts val="0"/>
        </a:spcBef>
        <a:spcAft>
          <a:spcPts val="0"/>
        </a:spcAft>
        <a:buClr>
          <a:srgbClr val="000000"/>
        </a:buClr>
        <a:buFont typeface="Arial" panose="020B0604020202090204"/>
        <a:buNone/>
        <a:defRPr sz="1400" b="0" i="0" u="none" cap="none">
          <a:solidFill>
            <a:srgbClr val="000000"/>
          </a:solidFill>
          <a:latin typeface="Arial" panose="020B0604020202090204"/>
          <a:ea typeface="Arial" panose="020B0604020202090204"/>
          <a:cs typeface="Arial" panose="020B0604020202090204"/>
        </a:defRPr>
      </a:lvl3pPr>
      <a:lvl4pPr marR="0" algn="l">
        <a:lnSpc>
          <a:spcPct val="100000"/>
        </a:lnSpc>
        <a:spcBef>
          <a:spcPts val="0"/>
        </a:spcBef>
        <a:spcAft>
          <a:spcPts val="0"/>
        </a:spcAft>
        <a:buClr>
          <a:srgbClr val="000000"/>
        </a:buClr>
        <a:buFont typeface="Arial" panose="020B0604020202090204"/>
        <a:buNone/>
        <a:defRPr sz="1400" b="0" i="0" u="none" cap="none">
          <a:solidFill>
            <a:srgbClr val="000000"/>
          </a:solidFill>
          <a:latin typeface="Arial" panose="020B0604020202090204"/>
          <a:ea typeface="Arial" panose="020B0604020202090204"/>
          <a:cs typeface="Arial" panose="020B0604020202090204"/>
        </a:defRPr>
      </a:lvl4pPr>
      <a:lvl5pPr marR="0" algn="l">
        <a:lnSpc>
          <a:spcPct val="100000"/>
        </a:lnSpc>
        <a:spcBef>
          <a:spcPts val="0"/>
        </a:spcBef>
        <a:spcAft>
          <a:spcPts val="0"/>
        </a:spcAft>
        <a:buClr>
          <a:srgbClr val="000000"/>
        </a:buClr>
        <a:buFont typeface="Arial" panose="020B0604020202090204"/>
        <a:buNone/>
        <a:defRPr sz="1400" b="0" i="0" u="none" cap="none">
          <a:solidFill>
            <a:srgbClr val="000000"/>
          </a:solidFill>
          <a:latin typeface="Arial" panose="020B0604020202090204"/>
          <a:ea typeface="Arial" panose="020B0604020202090204"/>
          <a:cs typeface="Arial" panose="020B0604020202090204"/>
        </a:defRPr>
      </a:lvl5pPr>
      <a:lvl6pPr marR="0" algn="l">
        <a:lnSpc>
          <a:spcPct val="100000"/>
        </a:lnSpc>
        <a:spcBef>
          <a:spcPts val="0"/>
        </a:spcBef>
        <a:spcAft>
          <a:spcPts val="0"/>
        </a:spcAft>
        <a:buClr>
          <a:srgbClr val="000000"/>
        </a:buClr>
        <a:buFont typeface="Arial" panose="020B0604020202090204"/>
        <a:buNone/>
        <a:defRPr sz="1400" b="0" i="0" u="none" cap="none">
          <a:solidFill>
            <a:srgbClr val="000000"/>
          </a:solidFill>
          <a:latin typeface="Arial" panose="020B0604020202090204"/>
          <a:ea typeface="Arial" panose="020B0604020202090204"/>
          <a:cs typeface="Arial" panose="020B0604020202090204"/>
        </a:defRPr>
      </a:lvl6pPr>
      <a:lvl7pPr marR="0" algn="l">
        <a:lnSpc>
          <a:spcPct val="100000"/>
        </a:lnSpc>
        <a:spcBef>
          <a:spcPts val="0"/>
        </a:spcBef>
        <a:spcAft>
          <a:spcPts val="0"/>
        </a:spcAft>
        <a:buClr>
          <a:srgbClr val="000000"/>
        </a:buClr>
        <a:buFont typeface="Arial" panose="020B0604020202090204"/>
        <a:buNone/>
        <a:defRPr sz="1400" b="0" i="0" u="none" cap="none">
          <a:solidFill>
            <a:srgbClr val="000000"/>
          </a:solidFill>
          <a:latin typeface="Arial" panose="020B0604020202090204"/>
          <a:ea typeface="Arial" panose="020B0604020202090204"/>
          <a:cs typeface="Arial" panose="020B0604020202090204"/>
        </a:defRPr>
      </a:lvl7pPr>
      <a:lvl8pPr marR="0" algn="l">
        <a:lnSpc>
          <a:spcPct val="100000"/>
        </a:lnSpc>
        <a:spcBef>
          <a:spcPts val="0"/>
        </a:spcBef>
        <a:spcAft>
          <a:spcPts val="0"/>
        </a:spcAft>
        <a:buClr>
          <a:srgbClr val="000000"/>
        </a:buClr>
        <a:buFont typeface="Arial" panose="020B0604020202090204"/>
        <a:buNone/>
        <a:defRPr sz="1400" b="0" i="0" u="none" cap="none">
          <a:solidFill>
            <a:srgbClr val="000000"/>
          </a:solidFill>
          <a:latin typeface="Arial" panose="020B0604020202090204"/>
          <a:ea typeface="Arial" panose="020B0604020202090204"/>
          <a:cs typeface="Arial" panose="020B0604020202090204"/>
        </a:defRPr>
      </a:lvl8pPr>
      <a:lvl9pPr marR="0" algn="l">
        <a:lnSpc>
          <a:spcPct val="100000"/>
        </a:lnSpc>
        <a:spcBef>
          <a:spcPts val="0"/>
        </a:spcBef>
        <a:spcAft>
          <a:spcPts val="0"/>
        </a:spcAft>
        <a:buClr>
          <a:srgbClr val="000000"/>
        </a:buClr>
        <a:buFont typeface="Arial" panose="020B0604020202090204"/>
        <a:buNone/>
        <a:defRPr sz="1400" b="0" i="0" u="none" cap="none">
          <a:solidFill>
            <a:srgbClr val="000000"/>
          </a:solidFill>
          <a:latin typeface="Arial" panose="020B0604020202090204"/>
          <a:ea typeface="Arial" panose="020B0604020202090204"/>
          <a:cs typeface="Arial" panose="020B0604020202090204"/>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Tree>
  </p:cSld>
  <p:clrMap bg1="lt1" tx1="dk1" bg2="dk2" tx2="lt2" accent1="accent1" accent2="accent2" accent3="accent3" accent4="accent4" accent5="accent5" accent6="accent6" hlink="hlink" folHlink="folHlink"/>
  <p:sldLayoutIdLst>
    <p:sldLayoutId id="2147483661" r:id="rId1"/>
    <p:sldLayoutId id="2147483662" r:id="rId2"/>
    <p:sldLayoutId id="2147483663" r:id="rId3"/>
  </p:sldLayoutIdLst>
  <p:hf sldNum="0" hdr="0" ftr="0" dt="0"/>
  <p:txStyles>
    <p:titleStyle>
      <a:lvl1pPr marR="0" algn="l">
        <a:lnSpc>
          <a:spcPct val="100000"/>
        </a:lnSpc>
        <a:spcBef>
          <a:spcPts val="0"/>
        </a:spcBef>
        <a:spcAft>
          <a:spcPts val="0"/>
        </a:spcAft>
        <a:buClr>
          <a:srgbClr val="000000"/>
        </a:buClr>
        <a:buFont typeface="Arial" panose="020B0604020202090204"/>
        <a:buNone/>
        <a:defRPr sz="1400" b="0" i="0" u="none" cap="none">
          <a:solidFill>
            <a:srgbClr val="000000"/>
          </a:solidFill>
          <a:latin typeface="Arial" panose="020B0604020202090204"/>
          <a:ea typeface="Arial" panose="020B0604020202090204"/>
          <a:cs typeface="Arial" panose="020B0604020202090204"/>
        </a:defRPr>
      </a:lvl1pPr>
      <a:lvl2pPr marR="0" algn="l">
        <a:lnSpc>
          <a:spcPct val="100000"/>
        </a:lnSpc>
        <a:spcBef>
          <a:spcPts val="0"/>
        </a:spcBef>
        <a:spcAft>
          <a:spcPts val="0"/>
        </a:spcAft>
        <a:buClr>
          <a:srgbClr val="000000"/>
        </a:buClr>
        <a:buFont typeface="Arial" panose="020B0604020202090204"/>
        <a:buNone/>
        <a:defRPr sz="1400" b="0" i="0" u="none" cap="none">
          <a:solidFill>
            <a:srgbClr val="000000"/>
          </a:solidFill>
          <a:latin typeface="Arial" panose="020B0604020202090204"/>
          <a:ea typeface="Arial" panose="020B0604020202090204"/>
          <a:cs typeface="Arial" panose="020B0604020202090204"/>
        </a:defRPr>
      </a:lvl2pPr>
      <a:lvl3pPr marR="0" algn="l">
        <a:lnSpc>
          <a:spcPct val="100000"/>
        </a:lnSpc>
        <a:spcBef>
          <a:spcPts val="0"/>
        </a:spcBef>
        <a:spcAft>
          <a:spcPts val="0"/>
        </a:spcAft>
        <a:buClr>
          <a:srgbClr val="000000"/>
        </a:buClr>
        <a:buFont typeface="Arial" panose="020B0604020202090204"/>
        <a:buNone/>
        <a:defRPr sz="1400" b="0" i="0" u="none" cap="none">
          <a:solidFill>
            <a:srgbClr val="000000"/>
          </a:solidFill>
          <a:latin typeface="Arial" panose="020B0604020202090204"/>
          <a:ea typeface="Arial" panose="020B0604020202090204"/>
          <a:cs typeface="Arial" panose="020B0604020202090204"/>
        </a:defRPr>
      </a:lvl3pPr>
      <a:lvl4pPr marR="0" algn="l">
        <a:lnSpc>
          <a:spcPct val="100000"/>
        </a:lnSpc>
        <a:spcBef>
          <a:spcPts val="0"/>
        </a:spcBef>
        <a:spcAft>
          <a:spcPts val="0"/>
        </a:spcAft>
        <a:buClr>
          <a:srgbClr val="000000"/>
        </a:buClr>
        <a:buFont typeface="Arial" panose="020B0604020202090204"/>
        <a:buNone/>
        <a:defRPr sz="1400" b="0" i="0" u="none" cap="none">
          <a:solidFill>
            <a:srgbClr val="000000"/>
          </a:solidFill>
          <a:latin typeface="Arial" panose="020B0604020202090204"/>
          <a:ea typeface="Arial" panose="020B0604020202090204"/>
          <a:cs typeface="Arial" panose="020B0604020202090204"/>
        </a:defRPr>
      </a:lvl4pPr>
      <a:lvl5pPr marR="0" algn="l">
        <a:lnSpc>
          <a:spcPct val="100000"/>
        </a:lnSpc>
        <a:spcBef>
          <a:spcPts val="0"/>
        </a:spcBef>
        <a:spcAft>
          <a:spcPts val="0"/>
        </a:spcAft>
        <a:buClr>
          <a:srgbClr val="000000"/>
        </a:buClr>
        <a:buFont typeface="Arial" panose="020B0604020202090204"/>
        <a:buNone/>
        <a:defRPr sz="1400" b="0" i="0" u="none" cap="none">
          <a:solidFill>
            <a:srgbClr val="000000"/>
          </a:solidFill>
          <a:latin typeface="Arial" panose="020B0604020202090204"/>
          <a:ea typeface="Arial" panose="020B0604020202090204"/>
          <a:cs typeface="Arial" panose="020B0604020202090204"/>
        </a:defRPr>
      </a:lvl5pPr>
      <a:lvl6pPr marR="0" algn="l">
        <a:lnSpc>
          <a:spcPct val="100000"/>
        </a:lnSpc>
        <a:spcBef>
          <a:spcPts val="0"/>
        </a:spcBef>
        <a:spcAft>
          <a:spcPts val="0"/>
        </a:spcAft>
        <a:buClr>
          <a:srgbClr val="000000"/>
        </a:buClr>
        <a:buFont typeface="Arial" panose="020B0604020202090204"/>
        <a:buNone/>
        <a:defRPr sz="1400" b="0" i="0" u="none" cap="none">
          <a:solidFill>
            <a:srgbClr val="000000"/>
          </a:solidFill>
          <a:latin typeface="Arial" panose="020B0604020202090204"/>
          <a:ea typeface="Arial" panose="020B0604020202090204"/>
          <a:cs typeface="Arial" panose="020B0604020202090204"/>
        </a:defRPr>
      </a:lvl6pPr>
      <a:lvl7pPr marR="0" algn="l">
        <a:lnSpc>
          <a:spcPct val="100000"/>
        </a:lnSpc>
        <a:spcBef>
          <a:spcPts val="0"/>
        </a:spcBef>
        <a:spcAft>
          <a:spcPts val="0"/>
        </a:spcAft>
        <a:buClr>
          <a:srgbClr val="000000"/>
        </a:buClr>
        <a:buFont typeface="Arial" panose="020B0604020202090204"/>
        <a:buNone/>
        <a:defRPr sz="1400" b="0" i="0" u="none" cap="none">
          <a:solidFill>
            <a:srgbClr val="000000"/>
          </a:solidFill>
          <a:latin typeface="Arial" panose="020B0604020202090204"/>
          <a:ea typeface="Arial" panose="020B0604020202090204"/>
          <a:cs typeface="Arial" panose="020B0604020202090204"/>
        </a:defRPr>
      </a:lvl7pPr>
      <a:lvl8pPr marR="0" algn="l">
        <a:lnSpc>
          <a:spcPct val="100000"/>
        </a:lnSpc>
        <a:spcBef>
          <a:spcPts val="0"/>
        </a:spcBef>
        <a:spcAft>
          <a:spcPts val="0"/>
        </a:spcAft>
        <a:buClr>
          <a:srgbClr val="000000"/>
        </a:buClr>
        <a:buFont typeface="Arial" panose="020B0604020202090204"/>
        <a:buNone/>
        <a:defRPr sz="1400" b="0" i="0" u="none" cap="none">
          <a:solidFill>
            <a:srgbClr val="000000"/>
          </a:solidFill>
          <a:latin typeface="Arial" panose="020B0604020202090204"/>
          <a:ea typeface="Arial" panose="020B0604020202090204"/>
          <a:cs typeface="Arial" panose="020B0604020202090204"/>
        </a:defRPr>
      </a:lvl8pPr>
      <a:lvl9pPr marR="0" algn="l">
        <a:lnSpc>
          <a:spcPct val="100000"/>
        </a:lnSpc>
        <a:spcBef>
          <a:spcPts val="0"/>
        </a:spcBef>
        <a:spcAft>
          <a:spcPts val="0"/>
        </a:spcAft>
        <a:buClr>
          <a:srgbClr val="000000"/>
        </a:buClr>
        <a:buFont typeface="Arial" panose="020B0604020202090204"/>
        <a:buNone/>
        <a:defRPr sz="1400" b="0" i="0" u="none" cap="none">
          <a:solidFill>
            <a:srgbClr val="000000"/>
          </a:solidFill>
          <a:latin typeface="Arial" panose="020B0604020202090204"/>
          <a:ea typeface="Arial" panose="020B0604020202090204"/>
          <a:cs typeface="Arial" panose="020B0604020202090204"/>
        </a:defRPr>
      </a:lvl9pPr>
    </p:titleStyle>
    <p:bodyStyle>
      <a:lvl1pPr marR="0" algn="l">
        <a:lnSpc>
          <a:spcPct val="100000"/>
        </a:lnSpc>
        <a:spcBef>
          <a:spcPts val="0"/>
        </a:spcBef>
        <a:spcAft>
          <a:spcPts val="0"/>
        </a:spcAft>
        <a:buClr>
          <a:srgbClr val="000000"/>
        </a:buClr>
        <a:buFont typeface="Arial" panose="020B0604020202090204"/>
        <a:buNone/>
        <a:defRPr sz="1400" b="0" i="0" u="none" cap="none">
          <a:solidFill>
            <a:srgbClr val="000000"/>
          </a:solidFill>
          <a:latin typeface="Arial" panose="020B0604020202090204"/>
          <a:ea typeface="Arial" panose="020B0604020202090204"/>
          <a:cs typeface="Arial" panose="020B0604020202090204"/>
        </a:defRPr>
      </a:lvl1pPr>
      <a:lvl2pPr marR="0" algn="l">
        <a:lnSpc>
          <a:spcPct val="100000"/>
        </a:lnSpc>
        <a:spcBef>
          <a:spcPts val="0"/>
        </a:spcBef>
        <a:spcAft>
          <a:spcPts val="0"/>
        </a:spcAft>
        <a:buClr>
          <a:srgbClr val="000000"/>
        </a:buClr>
        <a:buFont typeface="Arial" panose="020B0604020202090204"/>
        <a:buNone/>
        <a:defRPr sz="1400" b="0" i="0" u="none" cap="none">
          <a:solidFill>
            <a:srgbClr val="000000"/>
          </a:solidFill>
          <a:latin typeface="Arial" panose="020B0604020202090204"/>
          <a:ea typeface="Arial" panose="020B0604020202090204"/>
          <a:cs typeface="Arial" panose="020B0604020202090204"/>
        </a:defRPr>
      </a:lvl2pPr>
      <a:lvl3pPr marR="0" algn="l">
        <a:lnSpc>
          <a:spcPct val="100000"/>
        </a:lnSpc>
        <a:spcBef>
          <a:spcPts val="0"/>
        </a:spcBef>
        <a:spcAft>
          <a:spcPts val="0"/>
        </a:spcAft>
        <a:buClr>
          <a:srgbClr val="000000"/>
        </a:buClr>
        <a:buFont typeface="Arial" panose="020B0604020202090204"/>
        <a:buNone/>
        <a:defRPr sz="1400" b="0" i="0" u="none" cap="none">
          <a:solidFill>
            <a:srgbClr val="000000"/>
          </a:solidFill>
          <a:latin typeface="Arial" panose="020B0604020202090204"/>
          <a:ea typeface="Arial" panose="020B0604020202090204"/>
          <a:cs typeface="Arial" panose="020B0604020202090204"/>
        </a:defRPr>
      </a:lvl3pPr>
      <a:lvl4pPr marR="0" algn="l">
        <a:lnSpc>
          <a:spcPct val="100000"/>
        </a:lnSpc>
        <a:spcBef>
          <a:spcPts val="0"/>
        </a:spcBef>
        <a:spcAft>
          <a:spcPts val="0"/>
        </a:spcAft>
        <a:buClr>
          <a:srgbClr val="000000"/>
        </a:buClr>
        <a:buFont typeface="Arial" panose="020B0604020202090204"/>
        <a:buNone/>
        <a:defRPr sz="1400" b="0" i="0" u="none" cap="none">
          <a:solidFill>
            <a:srgbClr val="000000"/>
          </a:solidFill>
          <a:latin typeface="Arial" panose="020B0604020202090204"/>
          <a:ea typeface="Arial" panose="020B0604020202090204"/>
          <a:cs typeface="Arial" panose="020B0604020202090204"/>
        </a:defRPr>
      </a:lvl4pPr>
      <a:lvl5pPr marR="0" algn="l">
        <a:lnSpc>
          <a:spcPct val="100000"/>
        </a:lnSpc>
        <a:spcBef>
          <a:spcPts val="0"/>
        </a:spcBef>
        <a:spcAft>
          <a:spcPts val="0"/>
        </a:spcAft>
        <a:buClr>
          <a:srgbClr val="000000"/>
        </a:buClr>
        <a:buFont typeface="Arial" panose="020B0604020202090204"/>
        <a:buNone/>
        <a:defRPr sz="1400" b="0" i="0" u="none" cap="none">
          <a:solidFill>
            <a:srgbClr val="000000"/>
          </a:solidFill>
          <a:latin typeface="Arial" panose="020B0604020202090204"/>
          <a:ea typeface="Arial" panose="020B0604020202090204"/>
          <a:cs typeface="Arial" panose="020B0604020202090204"/>
        </a:defRPr>
      </a:lvl5pPr>
      <a:lvl6pPr marR="0" algn="l">
        <a:lnSpc>
          <a:spcPct val="100000"/>
        </a:lnSpc>
        <a:spcBef>
          <a:spcPts val="0"/>
        </a:spcBef>
        <a:spcAft>
          <a:spcPts val="0"/>
        </a:spcAft>
        <a:buClr>
          <a:srgbClr val="000000"/>
        </a:buClr>
        <a:buFont typeface="Arial" panose="020B0604020202090204"/>
        <a:buNone/>
        <a:defRPr sz="1400" b="0" i="0" u="none" cap="none">
          <a:solidFill>
            <a:srgbClr val="000000"/>
          </a:solidFill>
          <a:latin typeface="Arial" panose="020B0604020202090204"/>
          <a:ea typeface="Arial" panose="020B0604020202090204"/>
          <a:cs typeface="Arial" panose="020B0604020202090204"/>
        </a:defRPr>
      </a:lvl6pPr>
      <a:lvl7pPr marR="0" algn="l">
        <a:lnSpc>
          <a:spcPct val="100000"/>
        </a:lnSpc>
        <a:spcBef>
          <a:spcPts val="0"/>
        </a:spcBef>
        <a:spcAft>
          <a:spcPts val="0"/>
        </a:spcAft>
        <a:buClr>
          <a:srgbClr val="000000"/>
        </a:buClr>
        <a:buFont typeface="Arial" panose="020B0604020202090204"/>
        <a:buNone/>
        <a:defRPr sz="1400" b="0" i="0" u="none" cap="none">
          <a:solidFill>
            <a:srgbClr val="000000"/>
          </a:solidFill>
          <a:latin typeface="Arial" panose="020B0604020202090204"/>
          <a:ea typeface="Arial" panose="020B0604020202090204"/>
          <a:cs typeface="Arial" panose="020B0604020202090204"/>
        </a:defRPr>
      </a:lvl7pPr>
      <a:lvl8pPr marR="0" algn="l">
        <a:lnSpc>
          <a:spcPct val="100000"/>
        </a:lnSpc>
        <a:spcBef>
          <a:spcPts val="0"/>
        </a:spcBef>
        <a:spcAft>
          <a:spcPts val="0"/>
        </a:spcAft>
        <a:buClr>
          <a:srgbClr val="000000"/>
        </a:buClr>
        <a:buFont typeface="Arial" panose="020B0604020202090204"/>
        <a:buNone/>
        <a:defRPr sz="1400" b="0" i="0" u="none" cap="none">
          <a:solidFill>
            <a:srgbClr val="000000"/>
          </a:solidFill>
          <a:latin typeface="Arial" panose="020B0604020202090204"/>
          <a:ea typeface="Arial" panose="020B0604020202090204"/>
          <a:cs typeface="Arial" panose="020B0604020202090204"/>
        </a:defRPr>
      </a:lvl8pPr>
      <a:lvl9pPr marR="0" algn="l">
        <a:lnSpc>
          <a:spcPct val="100000"/>
        </a:lnSpc>
        <a:spcBef>
          <a:spcPts val="0"/>
        </a:spcBef>
        <a:spcAft>
          <a:spcPts val="0"/>
        </a:spcAft>
        <a:buClr>
          <a:srgbClr val="000000"/>
        </a:buClr>
        <a:buFont typeface="Arial" panose="020B0604020202090204"/>
        <a:buNone/>
        <a:defRPr sz="1400" b="0" i="0" u="none" cap="none">
          <a:solidFill>
            <a:srgbClr val="000000"/>
          </a:solidFill>
          <a:latin typeface="Arial" panose="020B0604020202090204"/>
          <a:ea typeface="Arial" panose="020B0604020202090204"/>
          <a:cs typeface="Arial" panose="020B0604020202090204"/>
        </a:defRPr>
      </a:lvl9pPr>
    </p:bodyStyle>
    <p:otherStyle>
      <a:lvl1pPr marR="0" algn="l">
        <a:lnSpc>
          <a:spcPct val="100000"/>
        </a:lnSpc>
        <a:spcBef>
          <a:spcPts val="0"/>
        </a:spcBef>
        <a:spcAft>
          <a:spcPts val="0"/>
        </a:spcAft>
        <a:buClr>
          <a:srgbClr val="000000"/>
        </a:buClr>
        <a:buFont typeface="Arial" panose="020B0604020202090204"/>
        <a:buNone/>
        <a:defRPr sz="1400" b="0" i="0" u="none" cap="none">
          <a:solidFill>
            <a:srgbClr val="000000"/>
          </a:solidFill>
          <a:latin typeface="Arial" panose="020B0604020202090204"/>
          <a:ea typeface="Arial" panose="020B0604020202090204"/>
          <a:cs typeface="Arial" panose="020B0604020202090204"/>
        </a:defRPr>
      </a:lvl1pPr>
      <a:lvl2pPr marR="0" algn="l">
        <a:lnSpc>
          <a:spcPct val="100000"/>
        </a:lnSpc>
        <a:spcBef>
          <a:spcPts val="0"/>
        </a:spcBef>
        <a:spcAft>
          <a:spcPts val="0"/>
        </a:spcAft>
        <a:buClr>
          <a:srgbClr val="000000"/>
        </a:buClr>
        <a:buFont typeface="Arial" panose="020B0604020202090204"/>
        <a:buNone/>
        <a:defRPr sz="1400" b="0" i="0" u="none" cap="none">
          <a:solidFill>
            <a:srgbClr val="000000"/>
          </a:solidFill>
          <a:latin typeface="Arial" panose="020B0604020202090204"/>
          <a:ea typeface="Arial" panose="020B0604020202090204"/>
          <a:cs typeface="Arial" panose="020B0604020202090204"/>
        </a:defRPr>
      </a:lvl2pPr>
      <a:lvl3pPr marR="0" algn="l">
        <a:lnSpc>
          <a:spcPct val="100000"/>
        </a:lnSpc>
        <a:spcBef>
          <a:spcPts val="0"/>
        </a:spcBef>
        <a:spcAft>
          <a:spcPts val="0"/>
        </a:spcAft>
        <a:buClr>
          <a:srgbClr val="000000"/>
        </a:buClr>
        <a:buFont typeface="Arial" panose="020B0604020202090204"/>
        <a:buNone/>
        <a:defRPr sz="1400" b="0" i="0" u="none" cap="none">
          <a:solidFill>
            <a:srgbClr val="000000"/>
          </a:solidFill>
          <a:latin typeface="Arial" panose="020B0604020202090204"/>
          <a:ea typeface="Arial" panose="020B0604020202090204"/>
          <a:cs typeface="Arial" panose="020B0604020202090204"/>
        </a:defRPr>
      </a:lvl3pPr>
      <a:lvl4pPr marR="0" algn="l">
        <a:lnSpc>
          <a:spcPct val="100000"/>
        </a:lnSpc>
        <a:spcBef>
          <a:spcPts val="0"/>
        </a:spcBef>
        <a:spcAft>
          <a:spcPts val="0"/>
        </a:spcAft>
        <a:buClr>
          <a:srgbClr val="000000"/>
        </a:buClr>
        <a:buFont typeface="Arial" panose="020B0604020202090204"/>
        <a:buNone/>
        <a:defRPr sz="1400" b="0" i="0" u="none" cap="none">
          <a:solidFill>
            <a:srgbClr val="000000"/>
          </a:solidFill>
          <a:latin typeface="Arial" panose="020B0604020202090204"/>
          <a:ea typeface="Arial" panose="020B0604020202090204"/>
          <a:cs typeface="Arial" panose="020B0604020202090204"/>
        </a:defRPr>
      </a:lvl4pPr>
      <a:lvl5pPr marR="0" algn="l">
        <a:lnSpc>
          <a:spcPct val="100000"/>
        </a:lnSpc>
        <a:spcBef>
          <a:spcPts val="0"/>
        </a:spcBef>
        <a:spcAft>
          <a:spcPts val="0"/>
        </a:spcAft>
        <a:buClr>
          <a:srgbClr val="000000"/>
        </a:buClr>
        <a:buFont typeface="Arial" panose="020B0604020202090204"/>
        <a:buNone/>
        <a:defRPr sz="1400" b="0" i="0" u="none" cap="none">
          <a:solidFill>
            <a:srgbClr val="000000"/>
          </a:solidFill>
          <a:latin typeface="Arial" panose="020B0604020202090204"/>
          <a:ea typeface="Arial" panose="020B0604020202090204"/>
          <a:cs typeface="Arial" panose="020B0604020202090204"/>
        </a:defRPr>
      </a:lvl5pPr>
      <a:lvl6pPr marR="0" algn="l">
        <a:lnSpc>
          <a:spcPct val="100000"/>
        </a:lnSpc>
        <a:spcBef>
          <a:spcPts val="0"/>
        </a:spcBef>
        <a:spcAft>
          <a:spcPts val="0"/>
        </a:spcAft>
        <a:buClr>
          <a:srgbClr val="000000"/>
        </a:buClr>
        <a:buFont typeface="Arial" panose="020B0604020202090204"/>
        <a:buNone/>
        <a:defRPr sz="1400" b="0" i="0" u="none" cap="none">
          <a:solidFill>
            <a:srgbClr val="000000"/>
          </a:solidFill>
          <a:latin typeface="Arial" panose="020B0604020202090204"/>
          <a:ea typeface="Arial" panose="020B0604020202090204"/>
          <a:cs typeface="Arial" panose="020B0604020202090204"/>
        </a:defRPr>
      </a:lvl6pPr>
      <a:lvl7pPr marR="0" algn="l">
        <a:lnSpc>
          <a:spcPct val="100000"/>
        </a:lnSpc>
        <a:spcBef>
          <a:spcPts val="0"/>
        </a:spcBef>
        <a:spcAft>
          <a:spcPts val="0"/>
        </a:spcAft>
        <a:buClr>
          <a:srgbClr val="000000"/>
        </a:buClr>
        <a:buFont typeface="Arial" panose="020B0604020202090204"/>
        <a:buNone/>
        <a:defRPr sz="1400" b="0" i="0" u="none" cap="none">
          <a:solidFill>
            <a:srgbClr val="000000"/>
          </a:solidFill>
          <a:latin typeface="Arial" panose="020B0604020202090204"/>
          <a:ea typeface="Arial" panose="020B0604020202090204"/>
          <a:cs typeface="Arial" panose="020B0604020202090204"/>
        </a:defRPr>
      </a:lvl7pPr>
      <a:lvl8pPr marR="0" algn="l">
        <a:lnSpc>
          <a:spcPct val="100000"/>
        </a:lnSpc>
        <a:spcBef>
          <a:spcPts val="0"/>
        </a:spcBef>
        <a:spcAft>
          <a:spcPts val="0"/>
        </a:spcAft>
        <a:buClr>
          <a:srgbClr val="000000"/>
        </a:buClr>
        <a:buFont typeface="Arial" panose="020B0604020202090204"/>
        <a:buNone/>
        <a:defRPr sz="1400" b="0" i="0" u="none" cap="none">
          <a:solidFill>
            <a:srgbClr val="000000"/>
          </a:solidFill>
          <a:latin typeface="Arial" panose="020B0604020202090204"/>
          <a:ea typeface="Arial" panose="020B0604020202090204"/>
          <a:cs typeface="Arial" panose="020B0604020202090204"/>
        </a:defRPr>
      </a:lvl8pPr>
      <a:lvl9pPr marR="0" algn="l">
        <a:lnSpc>
          <a:spcPct val="100000"/>
        </a:lnSpc>
        <a:spcBef>
          <a:spcPts val="0"/>
        </a:spcBef>
        <a:spcAft>
          <a:spcPts val="0"/>
        </a:spcAft>
        <a:buClr>
          <a:srgbClr val="000000"/>
        </a:buClr>
        <a:buFont typeface="Arial" panose="020B0604020202090204"/>
        <a:buNone/>
        <a:defRPr sz="1400" b="0" i="0" u="none" cap="none">
          <a:solidFill>
            <a:srgbClr val="000000"/>
          </a:solidFill>
          <a:latin typeface="Arial" panose="020B0604020202090204"/>
          <a:ea typeface="Arial" panose="020B0604020202090204"/>
          <a:cs typeface="Arial" panose="020B0604020202090204"/>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2.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0.xml"/><Relationship Id="rId1" Type="http://schemas.openxmlformats.org/officeDocument/2006/relationships/slideLayout" Target="../slideLayouts/slideLayout2.xml"/><Relationship Id="rId5" Type="http://schemas.openxmlformats.org/officeDocument/2006/relationships/image" Target="../media/image11.GIF"/><Relationship Id="rId4" Type="http://schemas.openxmlformats.org/officeDocument/2006/relationships/image" Target="../media/image10.jpeg"/></Relationships>
</file>

<file path=ppt/slides/_rels/slide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1.xml"/><Relationship Id="rId1" Type="http://schemas.openxmlformats.org/officeDocument/2006/relationships/slideLayout" Target="../slideLayouts/slideLayout2.xml"/><Relationship Id="rId5" Type="http://schemas.openxmlformats.org/officeDocument/2006/relationships/image" Target="../media/image13.png"/><Relationship Id="rId4" Type="http://schemas.openxmlformats.org/officeDocument/2006/relationships/image" Target="../media/image12.jpeg"/></Relationships>
</file>

<file path=ppt/slides/_rels/slide12.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3.png"/><Relationship Id="rId7" Type="http://schemas.openxmlformats.org/officeDocument/2006/relationships/hyperlink" Target="https://tv.cctv.com/2026/07/01/VIDEsnF5p3SAXmR06aUHsYaI260701.shtml" TargetMode="External"/><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image" Target="../media/image8.png"/><Relationship Id="rId5" Type="http://schemas.openxmlformats.org/officeDocument/2006/relationships/image" Target="../media/image15.png"/><Relationship Id="rId4" Type="http://schemas.openxmlformats.org/officeDocument/2006/relationships/image" Target="../media/image14.png"/></Relationships>
</file>

<file path=ppt/slides/_rels/slide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16.jpeg"/></Relationships>
</file>

<file path=ppt/slides/_rels/slide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17.png"/></Relationships>
</file>

<file path=ppt/slides/_rels/slide1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6.xml"/><Relationship Id="rId1" Type="http://schemas.openxmlformats.org/officeDocument/2006/relationships/slideLayout" Target="../slideLayouts/slideLayout13.xml"/><Relationship Id="rId4" Type="http://schemas.openxmlformats.org/officeDocument/2006/relationships/image" Target="../media/image18.png"/></Relationships>
</file>

<file path=ppt/slides/_rels/slide1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7.xml"/><Relationship Id="rId1" Type="http://schemas.openxmlformats.org/officeDocument/2006/relationships/slideLayout" Target="../slideLayouts/slideLayout13.xml"/><Relationship Id="rId4" Type="http://schemas.openxmlformats.org/officeDocument/2006/relationships/image" Target="../media/image19.jpeg"/></Relationships>
</file>

<file path=ppt/slides/_rels/slide18.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9.png"/><Relationship Id="rId2" Type="http://schemas.openxmlformats.org/officeDocument/2006/relationships/notesSlide" Target="../notesSlides/notesSlide18.xml"/><Relationship Id="rId1" Type="http://schemas.openxmlformats.org/officeDocument/2006/relationships/slideLayout" Target="../slideLayouts/slideLayout12.xml"/><Relationship Id="rId6" Type="http://schemas.openxmlformats.org/officeDocument/2006/relationships/hyperlink" Target="https://www.youtube.com/watch?v=VZBYFAlkSns" TargetMode="External"/><Relationship Id="rId5" Type="http://schemas.openxmlformats.org/officeDocument/2006/relationships/image" Target="../media/image8.png"/><Relationship Id="rId4" Type="http://schemas.openxmlformats.org/officeDocument/2006/relationships/image" Target="../media/image20.png"/></Relationships>
</file>

<file path=ppt/slides/_rels/slide19.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9.png"/><Relationship Id="rId2" Type="http://schemas.openxmlformats.org/officeDocument/2006/relationships/notesSlide" Target="../notesSlides/notesSlide19.xml"/><Relationship Id="rId1" Type="http://schemas.openxmlformats.org/officeDocument/2006/relationships/slideLayout" Target="../slideLayouts/slideLayout12.xml"/><Relationship Id="rId6" Type="http://schemas.openxmlformats.org/officeDocument/2006/relationships/hyperlink" Target="https://tv.cctv.com/2021/11/05/VIDEKV1B14ybD6mVFj22sCfz211105.shtml" TargetMode="External"/><Relationship Id="rId5" Type="http://schemas.openxmlformats.org/officeDocument/2006/relationships/image" Target="../media/image8.png"/><Relationship Id="rId4" Type="http://schemas.openxmlformats.org/officeDocument/2006/relationships/image" Target="../media/image21.png"/></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3.png"/><Relationship Id="rId7" Type="http://schemas.openxmlformats.org/officeDocument/2006/relationships/hyperlink" Target="https://tv.cctv.com/2021/09/15/VIDEfMqZcKIwSlvE4JbcQYnN210915.shtml" TargetMode="External"/><Relationship Id="rId2" Type="http://schemas.openxmlformats.org/officeDocument/2006/relationships/notesSlide" Target="../notesSlides/notesSlide20.xml"/><Relationship Id="rId1" Type="http://schemas.openxmlformats.org/officeDocument/2006/relationships/slideLayout" Target="../slideLayouts/slideLayout12.xml"/><Relationship Id="rId6" Type="http://schemas.openxmlformats.org/officeDocument/2006/relationships/image" Target="../media/image8.png"/><Relationship Id="rId5" Type="http://schemas.openxmlformats.org/officeDocument/2006/relationships/image" Target="../media/image23.jpeg"/><Relationship Id="rId4" Type="http://schemas.openxmlformats.org/officeDocument/2006/relationships/image" Target="../media/image22.jpeg"/></Relationships>
</file>

<file path=ppt/slides/_rels/slide2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1.xml"/><Relationship Id="rId1" Type="http://schemas.openxmlformats.org/officeDocument/2006/relationships/slideLayout" Target="../slideLayouts/slideLayout12.xml"/><Relationship Id="rId4" Type="http://schemas.openxmlformats.org/officeDocument/2006/relationships/image" Target="../media/image24.jpeg"/></Relationships>
</file>

<file path=ppt/slides/_rels/slide22.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28.png"/><Relationship Id="rId2" Type="http://schemas.openxmlformats.org/officeDocument/2006/relationships/notesSlide" Target="../notesSlides/notesSlide22.xml"/><Relationship Id="rId1" Type="http://schemas.openxmlformats.org/officeDocument/2006/relationships/slideLayout" Target="../slideLayouts/slideLayout12.xml"/><Relationship Id="rId6" Type="http://schemas.openxmlformats.org/officeDocument/2006/relationships/image" Target="../media/image27.png"/><Relationship Id="rId5" Type="http://schemas.openxmlformats.org/officeDocument/2006/relationships/image" Target="../media/image26.png"/><Relationship Id="rId4" Type="http://schemas.openxmlformats.org/officeDocument/2006/relationships/image" Target="../media/image25.png"/></Relationships>
</file>

<file path=ppt/slides/_rels/slide2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3.xml"/><Relationship Id="rId1" Type="http://schemas.openxmlformats.org/officeDocument/2006/relationships/slideLayout" Target="../slideLayouts/slideLayout14.xml"/></Relationships>
</file>

<file path=ppt/slides/_rels/slide24.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5.xml"/><Relationship Id="rId1" Type="http://schemas.openxmlformats.org/officeDocument/2006/relationships/slideLayout" Target="../slideLayouts/slideLayout12.xml"/></Relationships>
</file>

<file path=ppt/slides/_rels/slide2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8.xml"/><Relationship Id="rId1" Type="http://schemas.openxmlformats.org/officeDocument/2006/relationships/slideLayout" Target="../slideLayouts/slideLayout11.xml"/></Relationships>
</file>

<file path=ppt/slides/_rels/slide2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9.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0.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7.xml"/><Relationship Id="rId1" Type="http://schemas.openxmlformats.org/officeDocument/2006/relationships/slideLayout" Target="../slideLayouts/slideLayout2.xml"/><Relationship Id="rId5" Type="http://schemas.openxmlformats.org/officeDocument/2006/relationships/image" Target="../media/image5.png"/><Relationship Id="rId4" Type="http://schemas.openxmlformats.org/officeDocument/2006/relationships/image" Target="../media/image4.jpeg"/></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3.png"/><Relationship Id="rId7" Type="http://schemas.openxmlformats.org/officeDocument/2006/relationships/hyperlink" Target="https://www.facebook.com/watch/?v=150941193645747&amp;rdid=QLCfszULLxIAGj2v" TargetMode="External"/><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8.png"/><Relationship Id="rId5" Type="http://schemas.openxmlformats.org/officeDocument/2006/relationships/image" Target="../media/image7.jpeg"/><Relationship Id="rId4" Type="http://schemas.openxmlformats.org/officeDocument/2006/relationships/image" Target="../media/image6.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8"/>
          <p:cNvPicPr>
            <a:picLocks noChangeAspect="1"/>
          </p:cNvPicPr>
          <p:nvPr/>
        </p:nvPicPr>
        <p:blipFill>
          <a:blip r:embed="rId3"/>
          <a:stretch>
            <a:fillRect/>
          </a:stretch>
        </p:blipFill>
        <p:spPr>
          <a:xfrm>
            <a:off x="0" y="-29901"/>
            <a:ext cx="12192000" cy="6858000"/>
          </a:xfrm>
          <a:prstGeom prst="rect">
            <a:avLst/>
          </a:prstGeom>
        </p:spPr>
      </p:pic>
      <p:pic>
        <p:nvPicPr>
          <p:cNvPr id="9" name="图片 7"/>
          <p:cNvPicPr>
            <a:picLocks noChangeAspect="1"/>
          </p:cNvPicPr>
          <p:nvPr/>
        </p:nvPicPr>
        <p:blipFill>
          <a:blip r:embed="rId4"/>
          <a:stretch>
            <a:fillRect/>
          </a:stretch>
        </p:blipFill>
        <p:spPr>
          <a:xfrm>
            <a:off x="0" y="1631696"/>
            <a:ext cx="12192000" cy="5226303"/>
          </a:xfrm>
          <a:prstGeom prst="rect">
            <a:avLst/>
          </a:prstGeom>
        </p:spPr>
      </p:pic>
      <p:sp>
        <p:nvSpPr>
          <p:cNvPr id="3" name="AutoShape 3"/>
          <p:cNvSpPr>
            <a:spLocks noGrp="1"/>
          </p:cNvSpPr>
          <p:nvPr/>
        </p:nvSpPr>
        <p:spPr>
          <a:xfrm>
            <a:off x="762000" y="1403927"/>
            <a:ext cx="10668000" cy="889000"/>
          </a:xfrm>
          <a:prstGeom prst="rect">
            <a:avLst/>
          </a:prstGeom>
          <a:noFill/>
          <a:ln w="12700" cmpd="sng">
            <a:noFill/>
            <a:prstDash val="solid"/>
          </a:ln>
        </p:spPr>
        <p:txBody>
          <a:bodyPr vert="horz" wrap="square" lIns="0" tIns="0" rIns="0" bIns="0" anchor="ctr">
            <a:normAutofit fontScale="93763"/>
          </a:bodyPr>
          <a:lstStyle/>
          <a:p>
            <a:pPr marL="0" indent="0" algn="ctr">
              <a:lnSpc>
                <a:spcPct val="108000"/>
              </a:lnSpc>
              <a:buNone/>
            </a:pPr>
            <a:endParaRPr sz="1100" dirty="0">
              <a:solidFill>
                <a:schemeClr val="tx1"/>
              </a:solidFill>
            </a:endParaRPr>
          </a:p>
        </p:txBody>
      </p:sp>
      <p:sp>
        <p:nvSpPr>
          <p:cNvPr id="4" name="AutoShape 4"/>
          <p:cNvSpPr>
            <a:spLocks noGrp="1"/>
          </p:cNvSpPr>
          <p:nvPr/>
        </p:nvSpPr>
        <p:spPr>
          <a:xfrm>
            <a:off x="762000" y="2459530"/>
            <a:ext cx="10668000" cy="508000"/>
          </a:xfrm>
          <a:prstGeom prst="rect">
            <a:avLst/>
          </a:prstGeom>
          <a:noFill/>
          <a:ln w="12700" cmpd="sng">
            <a:noFill/>
            <a:prstDash val="solid"/>
          </a:ln>
        </p:spPr>
        <p:txBody>
          <a:bodyPr vert="horz" wrap="square" lIns="0" tIns="0" rIns="0" bIns="0" anchor="ctr">
            <a:normAutofit fontScale="78971" lnSpcReduction="20000"/>
          </a:bodyPr>
          <a:lstStyle/>
          <a:p>
            <a:pPr marL="0" indent="0" algn="ctr">
              <a:lnSpc>
                <a:spcPct val="100000"/>
              </a:lnSpc>
              <a:buNone/>
            </a:pPr>
            <a:endParaRPr sz="4800" b="1" i="0" u="none" dirty="0">
              <a:solidFill>
                <a:schemeClr val="tx1"/>
              </a:solidFill>
              <a:latin typeface="Noto Sans SC"/>
              <a:ea typeface="Noto Sans SC"/>
              <a:cs typeface="Noto Sans SC"/>
            </a:endParaRPr>
          </a:p>
        </p:txBody>
      </p:sp>
      <p:sp>
        <p:nvSpPr>
          <p:cNvPr id="5" name="AutoShape 4"/>
          <p:cNvSpPr>
            <a:spLocks noGrp="1"/>
          </p:cNvSpPr>
          <p:nvPr/>
        </p:nvSpPr>
        <p:spPr>
          <a:xfrm>
            <a:off x="762000" y="3990847"/>
            <a:ext cx="10668000" cy="508000"/>
          </a:xfrm>
          <a:prstGeom prst="rect">
            <a:avLst/>
          </a:prstGeom>
          <a:noFill/>
          <a:ln w="12700" cmpd="sng">
            <a:noFill/>
            <a:prstDash val="solid"/>
          </a:ln>
        </p:spPr>
        <p:txBody>
          <a:bodyPr vert="horz" wrap="square" lIns="0" tIns="0" rIns="0" bIns="0" anchor="ctr">
            <a:normAutofit fontScale="99444"/>
          </a:bodyPr>
          <a:lstStyle/>
          <a:p>
            <a:pPr algn="ctr">
              <a:buNone/>
            </a:pPr>
            <a:r>
              <a:rPr sz="2800" b="1" dirty="0">
                <a:solidFill>
                  <a:schemeClr val="tx1"/>
                </a:solidFill>
                <a:latin typeface="Noto Sans SC"/>
                <a:ea typeface="Noto Sans SC"/>
                <a:cs typeface="Noto Sans SC"/>
              </a:rPr>
              <a:t>(Junior Secondary Edition)</a:t>
            </a:r>
          </a:p>
        </p:txBody>
      </p:sp>
      <p:sp>
        <p:nvSpPr>
          <p:cNvPr id="7" name="AutoShape 3">
            <a:extLst>
              <a:ext uri="{FF2B5EF4-FFF2-40B4-BE49-F238E27FC236}">
                <a16:creationId xmlns:a16="http://schemas.microsoft.com/office/drawing/2014/main" id="{D7CD667A-3817-43ED-9CE0-F8EA3DA2F139}"/>
              </a:ext>
            </a:extLst>
          </p:cNvPr>
          <p:cNvSpPr>
            <a:spLocks noGrp="1"/>
          </p:cNvSpPr>
          <p:nvPr/>
        </p:nvSpPr>
        <p:spPr>
          <a:xfrm>
            <a:off x="673224" y="935038"/>
            <a:ext cx="10668000" cy="2466974"/>
          </a:xfrm>
          <a:prstGeom prst="rect">
            <a:avLst/>
          </a:prstGeom>
          <a:noFill/>
          <a:ln w="12700" cmpd="sng">
            <a:noFill/>
            <a:prstDash val="solid"/>
          </a:ln>
        </p:spPr>
        <p:txBody>
          <a:bodyPr vert="horz" wrap="square" lIns="0" tIns="0" rIns="0" bIns="0" anchor="ctr">
            <a:normAutofit fontScale="71265" lnSpcReduction="20000"/>
          </a:bodyPr>
          <a:lstStyle/>
          <a:p>
            <a:pPr algn="ctr">
              <a:lnSpc>
                <a:spcPct val="108000"/>
              </a:lnSpc>
              <a:buNone/>
            </a:pPr>
            <a:r>
              <a:rPr sz="4760" b="1" dirty="0">
                <a:latin typeface="Noto Sans SC"/>
                <a:ea typeface="Noto Sans SC"/>
                <a:cs typeface="Noto Sans SC"/>
              </a:rPr>
              <a:t>Celebrating the 105</a:t>
            </a:r>
            <a:r>
              <a:rPr lang="en-US" sz="4760" b="1" baseline="30000" dirty="0">
                <a:latin typeface="Noto Sans SC"/>
                <a:ea typeface="Noto Sans SC"/>
                <a:cs typeface="Noto Sans SC"/>
              </a:rPr>
              <a:t>th</a:t>
            </a:r>
            <a:r>
              <a:rPr lang="en-US" sz="4760" b="1" dirty="0">
                <a:latin typeface="Noto Sans SC"/>
                <a:ea typeface="Noto Sans SC"/>
                <a:cs typeface="Noto Sans SC"/>
              </a:rPr>
              <a:t> </a:t>
            </a:r>
            <a:r>
              <a:rPr sz="4760" b="1" dirty="0">
                <a:latin typeface="Noto Sans SC"/>
                <a:ea typeface="Noto Sans SC"/>
                <a:cs typeface="Noto Sans SC"/>
              </a:rPr>
              <a:t>Anniversary of the Founding of the Communist Party of China (CPC)</a:t>
            </a:r>
            <a:endParaRPr lang="en-US" altLang="zh-TW" sz="4760" b="1" dirty="0">
              <a:latin typeface="Noto Sans SC"/>
              <a:ea typeface="Noto Sans SC"/>
              <a:cs typeface="Noto Sans SC"/>
            </a:endParaRPr>
          </a:p>
          <a:p>
            <a:pPr algn="ctr">
              <a:buNone/>
            </a:pPr>
            <a:r>
              <a:rPr lang="en-US" altLang="zh-TW" sz="4800" b="1" dirty="0">
                <a:latin typeface="Noto Sans SC"/>
                <a:ea typeface="Noto Sans SC"/>
              </a:rPr>
              <a:t>and </a:t>
            </a:r>
          </a:p>
          <a:p>
            <a:pPr algn="ctr">
              <a:buNone/>
            </a:pPr>
            <a:r>
              <a:rPr lang="en-US" altLang="zh-TW" sz="4800" b="1" dirty="0">
                <a:latin typeface="Noto Sans SC"/>
                <a:ea typeface="Noto Sans SC"/>
              </a:rPr>
              <a:t>Commemorating the 90</a:t>
            </a:r>
            <a:r>
              <a:rPr lang="en-US" altLang="zh-CN" sz="4800" b="1" baseline="30000" dirty="0">
                <a:latin typeface="Noto Sans SC"/>
                <a:ea typeface="Noto Sans SC"/>
              </a:rPr>
              <a:t>th</a:t>
            </a:r>
            <a:r>
              <a:rPr lang="en-US" altLang="zh-CN" sz="4800" b="1" dirty="0">
                <a:latin typeface="Noto Sans SC"/>
                <a:ea typeface="Noto Sans SC"/>
              </a:rPr>
              <a:t> </a:t>
            </a:r>
            <a:r>
              <a:rPr lang="en-US" altLang="zh-TW" sz="4800" b="1" dirty="0">
                <a:latin typeface="Noto Sans SC"/>
                <a:ea typeface="Noto Sans SC"/>
              </a:rPr>
              <a:t>Anniversary of the Victory of the Long March</a:t>
            </a:r>
          </a:p>
          <a:p>
            <a:pPr algn="ctr">
              <a:lnSpc>
                <a:spcPct val="108000"/>
              </a:lnSpc>
              <a:buNone/>
            </a:pPr>
            <a:endParaRPr sz="1090"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圖片 3"/>
          <p:cNvPicPr>
            <a:picLocks noChangeAspect="1"/>
          </p:cNvPicPr>
          <p:nvPr/>
        </p:nvPicPr>
        <p:blipFill>
          <a:blip r:embed="rId3"/>
          <a:srcRect r="149"/>
          <a:stretch>
            <a:fillRect/>
          </a:stretch>
        </p:blipFill>
        <p:spPr>
          <a:xfrm>
            <a:off x="0" y="3347"/>
            <a:ext cx="12192000" cy="6854653"/>
          </a:xfrm>
          <a:prstGeom prst="rect">
            <a:avLst/>
          </a:prstGeom>
        </p:spPr>
      </p:pic>
      <p:sp>
        <p:nvSpPr>
          <p:cNvPr id="2" name="標題 1"/>
          <p:cNvSpPr>
            <a:spLocks noGrp="1"/>
          </p:cNvSpPr>
          <p:nvPr>
            <p:ph type="title"/>
          </p:nvPr>
        </p:nvSpPr>
        <p:spPr>
          <a:xfrm>
            <a:off x="628650" y="887068"/>
            <a:ext cx="6617540" cy="1138134"/>
          </a:xfrm>
        </p:spPr>
        <p:txBody>
          <a:bodyPr>
            <a:normAutofit fontScale="90000"/>
          </a:bodyPr>
          <a:lstStyle/>
          <a:p>
            <a:r>
              <a:rPr sz="4000" b="1">
                <a:solidFill>
                  <a:schemeClr val="tx1"/>
                </a:solidFill>
                <a:latin typeface="Noto Sans SC"/>
                <a:ea typeface="Noto Sans SC"/>
                <a:cs typeface="Noto Sans SC"/>
              </a:rPr>
              <a:t>Preparing to Found the CPC—Early Groups and Publications</a:t>
            </a:r>
          </a:p>
        </p:txBody>
      </p:sp>
      <p:sp>
        <p:nvSpPr>
          <p:cNvPr id="3" name="文字版面配置區 2"/>
          <p:cNvSpPr>
            <a:spLocks noGrp="1"/>
          </p:cNvSpPr>
          <p:nvPr>
            <p:ph type="body" idx="1"/>
          </p:nvPr>
        </p:nvSpPr>
        <p:spPr>
          <a:xfrm>
            <a:off x="628649" y="2325826"/>
            <a:ext cx="6541240" cy="3653085"/>
          </a:xfrm>
        </p:spPr>
        <p:txBody>
          <a:bodyPr>
            <a:normAutofit/>
          </a:bodyPr>
          <a:lstStyle/>
          <a:p>
            <a:pPr>
              <a:spcAft>
                <a:spcPts val="1200"/>
              </a:spcAft>
            </a:pPr>
            <a:r>
              <a:rPr sz="2400" b="1"/>
              <a:t>Early communist organizations: </a:t>
            </a:r>
            <a:r>
              <a:rPr sz="2400">
                <a:latin typeface="Arial" panose="020B0604020202090204" pitchFamily="34" charset="0"/>
                <a:cs typeface="Arial" panose="020B0604020202090204" pitchFamily="34" charset="0"/>
              </a:rPr>
              <a:t>With help from the Communist International, early communist organizations were established in Shanghai, Beijing, and other cities.</a:t>
            </a:r>
          </a:p>
          <a:p>
            <a:pPr>
              <a:spcAft>
                <a:spcPts val="1200"/>
              </a:spcAft>
            </a:pPr>
            <a:r>
              <a:rPr sz="2400" b="1"/>
              <a:t>Communist publications: </a:t>
            </a:r>
            <a:r>
              <a:rPr sz="2400"/>
              <a:t>Representative publications such as the </a:t>
            </a:r>
            <a:r>
              <a:rPr lang="en-US" sz="2400"/>
              <a:t>《</a:t>
            </a:r>
            <a:r>
              <a:rPr sz="2400"/>
              <a:t>Labor World weekly</a:t>
            </a:r>
            <a:r>
              <a:rPr lang="en-US" sz="2400"/>
              <a:t>》</a:t>
            </a:r>
            <a:r>
              <a:rPr sz="2400"/>
              <a:t> and </a:t>
            </a:r>
            <a:r>
              <a:rPr lang="en-US" sz="2400"/>
              <a:t>《</a:t>
            </a:r>
            <a:r>
              <a:rPr sz="2400"/>
              <a:t>The Communist monthly</a:t>
            </a:r>
            <a:r>
              <a:rPr lang="en-US" sz="2400"/>
              <a:t>》</a:t>
            </a:r>
            <a:r>
              <a:rPr sz="2400"/>
              <a:t> were launched in succession.</a:t>
            </a:r>
          </a:p>
        </p:txBody>
      </p:sp>
      <p:pic>
        <p:nvPicPr>
          <p:cNvPr id="20" name="圖片 8"/>
          <p:cNvPicPr>
            <a:picLocks noChangeAspect="1"/>
          </p:cNvPicPr>
          <p:nvPr/>
        </p:nvPicPr>
        <p:blipFill>
          <a:blip r:embed="rId4"/>
          <a:stretch>
            <a:fillRect/>
          </a:stretch>
        </p:blipFill>
        <p:spPr>
          <a:xfrm>
            <a:off x="9183267" y="440636"/>
            <a:ext cx="1928284" cy="3260785"/>
          </a:xfrm>
          <a:prstGeom prst="rect">
            <a:avLst/>
          </a:prstGeom>
        </p:spPr>
      </p:pic>
      <p:sp>
        <p:nvSpPr>
          <p:cNvPr id="13" name="文字方塊 12"/>
          <p:cNvSpPr>
            <a:spLocks noGrp="1"/>
          </p:cNvSpPr>
          <p:nvPr/>
        </p:nvSpPr>
        <p:spPr>
          <a:xfrm>
            <a:off x="8352270" y="440636"/>
            <a:ext cx="830997" cy="3260785"/>
          </a:xfrm>
          <a:prstGeom prst="rect">
            <a:avLst/>
          </a:prstGeom>
          <a:solidFill>
            <a:srgbClr val="FFFFFF">
              <a:alpha val="87059"/>
            </a:srgbClr>
          </a:solidFill>
        </p:spPr>
        <p:txBody>
          <a:bodyPr vert="eaVert" wrap="square">
            <a:normAutofit/>
          </a:bodyPr>
          <a:lstStyle>
            <a:lvl1pPr algn="ctr">
              <a:buNone/>
              <a:defRPr/>
            </a:lvl1pPr>
          </a:lstStyle>
          <a:p>
            <a:r>
              <a:rPr sz="1050"/>
              <a:t>The CPC's First Popular Publication for Workers</a:t>
            </a:r>
          </a:p>
          <a:p>
            <a:r>
              <a:rPr sz="1050"/>
              <a:t>Labor World Weekly</a:t>
            </a:r>
          </a:p>
          <a:p>
            <a:r>
              <a:rPr sz="1050"/>
              <a:t>Source: Beijing Library</a:t>
            </a:r>
          </a:p>
        </p:txBody>
      </p:sp>
      <p:pic>
        <p:nvPicPr>
          <p:cNvPr id="22" name="圖片 13"/>
          <p:cNvPicPr>
            <a:picLocks noChangeAspect="1"/>
          </p:cNvPicPr>
          <p:nvPr/>
        </p:nvPicPr>
        <p:blipFill>
          <a:blip r:embed="rId5"/>
          <a:srcRect l="12374" t="5393" r="15232"/>
          <a:stretch>
            <a:fillRect/>
          </a:stretch>
        </p:blipFill>
        <p:spPr>
          <a:xfrm>
            <a:off x="7768270" y="3881885"/>
            <a:ext cx="3901912" cy="2295545"/>
          </a:xfrm>
          <a:prstGeom prst="rect">
            <a:avLst/>
          </a:prstGeom>
        </p:spPr>
      </p:pic>
      <p:sp>
        <p:nvSpPr>
          <p:cNvPr id="8" name="文字方塊 7"/>
          <p:cNvSpPr>
            <a:spLocks noGrp="1"/>
          </p:cNvSpPr>
          <p:nvPr/>
        </p:nvSpPr>
        <p:spPr>
          <a:xfrm>
            <a:off x="7768271" y="5808098"/>
            <a:ext cx="3901911" cy="897502"/>
          </a:xfrm>
          <a:prstGeom prst="rect">
            <a:avLst/>
          </a:prstGeom>
          <a:solidFill>
            <a:srgbClr val="FFFFFF">
              <a:alpha val="87059"/>
            </a:srgbClr>
          </a:solidFill>
        </p:spPr>
        <p:txBody>
          <a:bodyPr wrap="square">
            <a:normAutofit/>
          </a:bodyPr>
          <a:lstStyle>
            <a:lvl1pPr algn="ctr">
              <a:buNone/>
              <a:defRPr/>
            </a:lvl1pPr>
          </a:lstStyle>
          <a:p>
            <a:r>
              <a:rPr sz="975"/>
              <a:t>Society for the Study of Marxist Theory, Beijing (1921)</a:t>
            </a:r>
          </a:p>
          <a:p>
            <a:r>
              <a:rPr sz="975"/>
              <a:t>Organizations like this were later collectively called ‘communist groups.’</a:t>
            </a:r>
          </a:p>
          <a:p>
            <a:r>
              <a:rPr sz="975"/>
              <a:t>Source: Peking University</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圖片 3"/>
          <p:cNvPicPr>
            <a:picLocks noChangeAspect="1"/>
          </p:cNvPicPr>
          <p:nvPr/>
        </p:nvPicPr>
        <p:blipFill>
          <a:blip r:embed="rId3"/>
          <a:srcRect r="149"/>
          <a:stretch>
            <a:fillRect/>
          </a:stretch>
        </p:blipFill>
        <p:spPr>
          <a:xfrm>
            <a:off x="0" y="3347"/>
            <a:ext cx="12192000" cy="6854653"/>
          </a:xfrm>
          <a:prstGeom prst="rect">
            <a:avLst/>
          </a:prstGeom>
        </p:spPr>
      </p:pic>
      <p:sp>
        <p:nvSpPr>
          <p:cNvPr id="20" name="文字方塊 19"/>
          <p:cNvSpPr>
            <a:spLocks noGrp="1"/>
          </p:cNvSpPr>
          <p:nvPr/>
        </p:nvSpPr>
        <p:spPr>
          <a:xfrm>
            <a:off x="6223522" y="6339209"/>
            <a:ext cx="4038078" cy="307777"/>
          </a:xfrm>
          <a:prstGeom prst="rect">
            <a:avLst/>
          </a:prstGeom>
          <a:solidFill>
            <a:srgbClr val="FFFFFF">
              <a:alpha val="87059"/>
            </a:srgbClr>
          </a:solidFill>
        </p:spPr>
        <p:txBody>
          <a:bodyPr wrap="square">
            <a:normAutofit fontScale="92500" lnSpcReduction="20000"/>
          </a:bodyPr>
          <a:lstStyle>
            <a:lvl1pPr algn="ctr">
              <a:buNone/>
              <a:defRPr/>
            </a:lvl1pPr>
          </a:lstStyle>
          <a:p>
            <a:r>
              <a:t>Image source: Macao History Textbook</a:t>
            </a:r>
          </a:p>
        </p:txBody>
      </p:sp>
      <p:pic>
        <p:nvPicPr>
          <p:cNvPr id="27" name="圖片 2"/>
          <p:cNvPicPr>
            <a:picLocks noChangeAspect="1"/>
          </p:cNvPicPr>
          <p:nvPr/>
        </p:nvPicPr>
        <p:blipFill>
          <a:blip r:embed="rId4"/>
          <a:srcRect t="4692"/>
          <a:stretch>
            <a:fillRect/>
          </a:stretch>
        </p:blipFill>
        <p:spPr>
          <a:xfrm>
            <a:off x="1410230" y="471118"/>
            <a:ext cx="4268150" cy="6101844"/>
          </a:xfrm>
          <a:prstGeom prst="rect">
            <a:avLst/>
          </a:prstGeom>
        </p:spPr>
      </p:pic>
      <p:sp>
        <p:nvSpPr>
          <p:cNvPr id="2" name="文字方塊 1"/>
          <p:cNvSpPr>
            <a:spLocks noGrp="1"/>
          </p:cNvSpPr>
          <p:nvPr/>
        </p:nvSpPr>
        <p:spPr>
          <a:xfrm>
            <a:off x="1410231" y="6139121"/>
            <a:ext cx="4268150" cy="566479"/>
          </a:xfrm>
          <a:prstGeom prst="rect">
            <a:avLst/>
          </a:prstGeom>
          <a:solidFill>
            <a:srgbClr val="FFFFFF">
              <a:alpha val="87059"/>
            </a:srgbClr>
          </a:solidFill>
        </p:spPr>
        <p:txBody>
          <a:bodyPr wrap="square">
            <a:normAutofit fontScale="66716" lnSpcReduction="20000"/>
          </a:bodyPr>
          <a:lstStyle>
            <a:lvl1pPr algn="ctr">
              <a:buNone/>
              <a:defRPr/>
            </a:lvl1pPr>
          </a:lstStyle>
          <a:p>
            <a:r>
              <a:t>The inaugural issue of The Communist monthly, the CPC's first Party journal</a:t>
            </a:r>
          </a:p>
          <a:p>
            <a:r>
              <a:t>Image source: Shanghai Municipal Archives</a:t>
            </a:r>
          </a:p>
        </p:txBody>
      </p:sp>
      <p:pic>
        <p:nvPicPr>
          <p:cNvPr id="6" name="圖片 5">
            <a:extLst>
              <a:ext uri="{FF2B5EF4-FFF2-40B4-BE49-F238E27FC236}">
                <a16:creationId xmlns:a16="http://schemas.microsoft.com/office/drawing/2014/main" id="{CF58C030-C694-6DB5-D1AB-CC2D8BDBD867}"/>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178046" y="392194"/>
            <a:ext cx="4129029" cy="5928107"/>
          </a:xfrm>
          <a:prstGeom prst="rect">
            <a:avLst/>
          </a:prstGeom>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圖片 3"/>
          <p:cNvPicPr>
            <a:picLocks noChangeAspect="1"/>
          </p:cNvPicPr>
          <p:nvPr/>
        </p:nvPicPr>
        <p:blipFill>
          <a:blip r:embed="rId3"/>
          <a:srcRect r="149"/>
          <a:stretch>
            <a:fillRect/>
          </a:stretch>
        </p:blipFill>
        <p:spPr>
          <a:xfrm>
            <a:off x="0" y="3347"/>
            <a:ext cx="12192000" cy="6854653"/>
          </a:xfrm>
          <a:prstGeom prst="rect">
            <a:avLst/>
          </a:prstGeom>
        </p:spPr>
      </p:pic>
      <p:sp>
        <p:nvSpPr>
          <p:cNvPr id="2" name="標題 1"/>
          <p:cNvSpPr>
            <a:spLocks noGrp="1"/>
          </p:cNvSpPr>
          <p:nvPr>
            <p:ph type="title"/>
          </p:nvPr>
        </p:nvSpPr>
        <p:spPr>
          <a:xfrm>
            <a:off x="628650" y="887068"/>
            <a:ext cx="6617540" cy="1138134"/>
          </a:xfrm>
        </p:spPr>
        <p:txBody>
          <a:bodyPr>
            <a:normAutofit fontScale="90000"/>
          </a:bodyPr>
          <a:lstStyle/>
          <a:p>
            <a:r>
              <a:rPr sz="4000" b="1">
                <a:solidFill>
                  <a:schemeClr val="tx1"/>
                </a:solidFill>
                <a:latin typeface="Noto Sans SC"/>
                <a:ea typeface="Noto Sans SC"/>
                <a:cs typeface="Noto Sans SC"/>
              </a:rPr>
              <a:t>An Epoch-Making Event—</a:t>
            </a:r>
          </a:p>
          <a:p>
            <a:r>
              <a:rPr sz="4000" b="1">
                <a:solidFill>
                  <a:schemeClr val="tx1"/>
                </a:solidFill>
                <a:latin typeface="Noto Sans SC"/>
                <a:ea typeface="Noto Sans SC"/>
                <a:cs typeface="Noto Sans SC"/>
              </a:rPr>
              <a:t>The Founding of the Communist Party of China</a:t>
            </a:r>
          </a:p>
        </p:txBody>
      </p:sp>
      <p:sp>
        <p:nvSpPr>
          <p:cNvPr id="3" name="文字版面配置區 2"/>
          <p:cNvSpPr>
            <a:spLocks noGrp="1"/>
          </p:cNvSpPr>
          <p:nvPr>
            <p:ph type="body" idx="1"/>
          </p:nvPr>
        </p:nvSpPr>
        <p:spPr>
          <a:xfrm>
            <a:off x="628649" y="2325826"/>
            <a:ext cx="7061936" cy="3854841"/>
          </a:xfrm>
        </p:spPr>
        <p:txBody>
          <a:bodyPr>
            <a:normAutofit fontScale="91656" lnSpcReduction="10000"/>
          </a:bodyPr>
          <a:lstStyle/>
          <a:p>
            <a:pPr marL="139700" indent="0">
              <a:spcAft>
                <a:spcPts val="1200"/>
              </a:spcAft>
              <a:buNone/>
            </a:pPr>
            <a:r>
              <a:rPr sz="2400" b="1"/>
              <a:t>First CPC National Congress</a:t>
            </a:r>
          </a:p>
          <a:p>
            <a:pPr>
              <a:spcAft>
                <a:spcPts val="1200"/>
              </a:spcAft>
              <a:buNone/>
            </a:pPr>
            <a:r>
              <a:rPr sz="2400"/>
              <a:t>On July 23, 1921, delegates from communist groups across China met secretly in Shanghai's French Concession.</a:t>
            </a:r>
          </a:p>
          <a:p>
            <a:pPr>
              <a:spcAft>
                <a:spcPts val="1200"/>
              </a:spcAft>
              <a:buNone/>
            </a:pPr>
            <a:r>
              <a:rPr sz="2400"/>
              <a:t>The 13 delegates represented more than 50 Party members nationwide.</a:t>
            </a:r>
          </a:p>
          <a:p>
            <a:pPr>
              <a:spcAft>
                <a:spcPts val="1200"/>
              </a:spcAft>
              <a:buNone/>
            </a:pPr>
            <a:r>
              <a:rPr sz="2400"/>
              <a:t>After police in the French Concession searched the venue, the final session moved to a boat on South Lake in Jiaxing, Zhejiang, where the Communist Party of China was formally founded.</a:t>
            </a:r>
          </a:p>
        </p:txBody>
      </p:sp>
      <p:sp>
        <p:nvSpPr>
          <p:cNvPr id="7" name="文字方塊 6"/>
          <p:cNvSpPr>
            <a:spLocks noGrp="1"/>
          </p:cNvSpPr>
          <p:nvPr/>
        </p:nvSpPr>
        <p:spPr>
          <a:xfrm>
            <a:off x="8393032" y="2760858"/>
            <a:ext cx="3809998" cy="523220"/>
          </a:xfrm>
          <a:prstGeom prst="rect">
            <a:avLst/>
          </a:prstGeom>
          <a:solidFill>
            <a:srgbClr val="FFFFFF">
              <a:alpha val="87059"/>
            </a:srgbClr>
          </a:solidFill>
        </p:spPr>
        <p:txBody>
          <a:bodyPr wrap="square">
            <a:normAutofit fontScale="77500" lnSpcReduction="20000"/>
          </a:bodyPr>
          <a:lstStyle>
            <a:lvl1pPr algn="ctr">
              <a:buNone/>
              <a:defRPr/>
            </a:lvl1pPr>
          </a:lstStyle>
          <a:p>
            <a:r>
              <a:t>First CPC National Congress site, Shanghai</a:t>
            </a:r>
          </a:p>
          <a:p>
            <a:r>
              <a:t>Source: Macao History Textbook</a:t>
            </a:r>
          </a:p>
        </p:txBody>
      </p:sp>
      <p:pic>
        <p:nvPicPr>
          <p:cNvPr id="27" name="圖片 8"/>
          <p:cNvPicPr>
            <a:picLocks noChangeAspect="1"/>
          </p:cNvPicPr>
          <p:nvPr/>
        </p:nvPicPr>
        <p:blipFill>
          <a:blip r:embed="rId4"/>
          <a:srcRect l="4457" t="4487" r="3656" b="2340"/>
          <a:stretch>
            <a:fillRect/>
          </a:stretch>
        </p:blipFill>
        <p:spPr>
          <a:xfrm>
            <a:off x="8393031" y="396339"/>
            <a:ext cx="3815903" cy="2364519"/>
          </a:xfrm>
          <a:prstGeom prst="rect">
            <a:avLst/>
          </a:prstGeom>
        </p:spPr>
      </p:pic>
      <p:pic>
        <p:nvPicPr>
          <p:cNvPr id="28" name="圖片 13"/>
          <p:cNvPicPr>
            <a:picLocks noChangeAspect="1"/>
          </p:cNvPicPr>
          <p:nvPr/>
        </p:nvPicPr>
        <p:blipFill>
          <a:blip r:embed="rId5"/>
          <a:srcRect l="3529" t="2349" r="5659" b="1859"/>
          <a:stretch>
            <a:fillRect/>
          </a:stretch>
        </p:blipFill>
        <p:spPr>
          <a:xfrm>
            <a:off x="8389346" y="3420732"/>
            <a:ext cx="3813684" cy="2501266"/>
          </a:xfrm>
          <a:prstGeom prst="rect">
            <a:avLst/>
          </a:prstGeom>
        </p:spPr>
      </p:pic>
      <p:sp>
        <p:nvSpPr>
          <p:cNvPr id="15" name="文字方塊 14"/>
          <p:cNvSpPr>
            <a:spLocks noGrp="1"/>
          </p:cNvSpPr>
          <p:nvPr/>
        </p:nvSpPr>
        <p:spPr>
          <a:xfrm>
            <a:off x="8393032" y="5912583"/>
            <a:ext cx="3809998" cy="523220"/>
          </a:xfrm>
          <a:prstGeom prst="rect">
            <a:avLst/>
          </a:prstGeom>
          <a:solidFill>
            <a:srgbClr val="FFFFFF">
              <a:alpha val="87059"/>
            </a:srgbClr>
          </a:solidFill>
        </p:spPr>
        <p:txBody>
          <a:bodyPr wrap="square">
            <a:normAutofit fontScale="85000" lnSpcReduction="10000"/>
          </a:bodyPr>
          <a:lstStyle>
            <a:lvl1pPr algn="ctr">
              <a:buNone/>
              <a:defRPr/>
            </a:lvl1pPr>
          </a:lstStyle>
          <a:p>
            <a:r>
              <a:t>Red Boat on South Lake, Jiaxing (replica)</a:t>
            </a:r>
          </a:p>
          <a:p>
            <a:r>
              <a:t>Source: Macao History Textbook</a:t>
            </a:r>
          </a:p>
        </p:txBody>
      </p:sp>
      <p:sp>
        <p:nvSpPr>
          <p:cNvPr id="17" name="文字方塊 16"/>
          <p:cNvSpPr>
            <a:spLocks noGrp="1"/>
          </p:cNvSpPr>
          <p:nvPr/>
        </p:nvSpPr>
        <p:spPr>
          <a:xfrm>
            <a:off x="628647" y="5949834"/>
            <a:ext cx="7061936" cy="755766"/>
          </a:xfrm>
          <a:prstGeom prst="rect">
            <a:avLst/>
          </a:prstGeom>
          <a:noFill/>
        </p:spPr>
        <p:txBody>
          <a:bodyPr wrap="square">
            <a:normAutofit fontScale="90814" lnSpcReduction="10000"/>
          </a:bodyPr>
          <a:lstStyle/>
          <a:p>
            <a:pPr marL="139700" lvl="0" indent="0">
              <a:buNone/>
            </a:pPr>
            <a:r>
              <a:rPr sz="2400" b="1">
                <a:solidFill>
                  <a:srgbClr val="C00000"/>
                </a:solidFill>
              </a:rPr>
              <a:t>Significance: It brought light and hope to the Chinese people in a time of profound suffering.</a:t>
            </a:r>
          </a:p>
        </p:txBody>
      </p:sp>
      <p:pic>
        <p:nvPicPr>
          <p:cNvPr id="31" name="圖片 9"/>
          <p:cNvPicPr>
            <a:picLocks noChangeAspect="1"/>
          </p:cNvPicPr>
          <p:nvPr/>
        </p:nvPicPr>
        <p:blipFill>
          <a:blip r:embed="rId6"/>
          <a:stretch>
            <a:fillRect/>
          </a:stretch>
        </p:blipFill>
        <p:spPr>
          <a:xfrm rot="21351296">
            <a:off x="7790920" y="2692131"/>
            <a:ext cx="1365600" cy="3149171"/>
          </a:xfrm>
          <a:prstGeom prst="roundRect">
            <a:avLst>
              <a:gd name="adj" fmla="val 8594"/>
            </a:avLst>
          </a:prstGeom>
          <a:ln>
            <a:noFill/>
          </a:ln>
          <a:effectLst>
            <a:reflection blurRad="12700" stA="38000" endPos="28000" dist="5000" dir="5400000" sy="-100000" algn="bl" rotWithShape="0"/>
          </a:effectLst>
        </p:spPr>
      </p:pic>
      <p:pic>
        <p:nvPicPr>
          <p:cNvPr id="32" name="圖片 11">
            <a:hlinkClick r:id="rId7"/>
          </p:cNvPr>
          <p:cNvPicPr>
            <a:picLocks noChangeAspect="1"/>
          </p:cNvPicPr>
          <p:nvPr/>
        </p:nvPicPr>
        <p:blipFill>
          <a:blip r:embed="rId8"/>
          <a:stretch>
            <a:fillRect/>
          </a:stretch>
        </p:blipFill>
        <p:spPr>
          <a:xfrm rot="21351296">
            <a:off x="8097410" y="5064204"/>
            <a:ext cx="834495" cy="542422"/>
          </a:xfrm>
          <a:prstGeom prst="rect">
            <a:avLst/>
          </a:prstGeom>
        </p:spPr>
      </p:pic>
      <p:sp>
        <p:nvSpPr>
          <p:cNvPr id="16" name="矩形 15"/>
          <p:cNvSpPr>
            <a:spLocks noGrp="1"/>
          </p:cNvSpPr>
          <p:nvPr/>
        </p:nvSpPr>
        <p:spPr>
          <a:xfrm rot="21351296">
            <a:off x="7905147" y="3023303"/>
            <a:ext cx="975769" cy="1958340"/>
          </a:xfrm>
          <a:prstGeom prst="rect">
            <a:avLst/>
          </a:prstGeom>
        </p:spPr>
        <p:txBody>
          <a:bodyPr wrap="square">
            <a:normAutofit/>
          </a:bodyPr>
          <a:lstStyle/>
          <a:p>
            <a:pPr algn="ctr">
              <a:spcAft>
                <a:spcPts val="300"/>
              </a:spcAft>
              <a:buNone/>
            </a:pPr>
            <a:r>
              <a:rPr sz="1200" b="1" u="sng" dirty="0"/>
              <a:t>Video</a:t>
            </a:r>
          </a:p>
          <a:p>
            <a:pPr algn="ctr">
              <a:buNone/>
            </a:pPr>
            <a:r>
              <a:rPr sz="1200" b="1" dirty="0"/>
              <a:t>The First CPC National Congress Site and the Red Boat on South Lake</a:t>
            </a:r>
          </a:p>
        </p:txBody>
      </p:sp>
      <p:sp>
        <p:nvSpPr>
          <p:cNvPr id="13" name="文本框 12">
            <a:extLst>
              <a:ext uri="{FF2B5EF4-FFF2-40B4-BE49-F238E27FC236}">
                <a16:creationId xmlns:a16="http://schemas.microsoft.com/office/drawing/2014/main" id="{E9C381B0-F4C7-47F4-B686-4CF7A3A15C3A}"/>
              </a:ext>
            </a:extLst>
          </p:cNvPr>
          <p:cNvSpPr txBox="1"/>
          <p:nvPr/>
        </p:nvSpPr>
        <p:spPr>
          <a:xfrm>
            <a:off x="7571375" y="80667"/>
            <a:ext cx="2640466" cy="253916"/>
          </a:xfrm>
          <a:prstGeom prst="rect">
            <a:avLst/>
          </a:prstGeom>
          <a:noFill/>
        </p:spPr>
        <p:txBody>
          <a:bodyPr vert="horz" wrap="none" rtlCol="0">
            <a:spAutoFit/>
          </a:bodyPr>
          <a:lstStyle/>
          <a:p>
            <a:r>
              <a:rPr lang="en-US" altLang="zh-CN" sz="1050" dirty="0"/>
              <a:t>Video Source</a:t>
            </a:r>
            <a:r>
              <a:rPr lang="zh-CN" altLang="en-US" sz="1050" dirty="0"/>
              <a:t>：</a:t>
            </a:r>
            <a:r>
              <a:rPr lang="en-US" altLang="zh-CN" sz="1050" dirty="0"/>
              <a:t>China Central Television </a:t>
            </a:r>
            <a:endParaRPr lang="zh-TW" altLang="en-US" sz="1050"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圖片 3"/>
          <p:cNvPicPr>
            <a:picLocks noChangeAspect="1"/>
          </p:cNvPicPr>
          <p:nvPr/>
        </p:nvPicPr>
        <p:blipFill>
          <a:blip r:embed="rId3"/>
          <a:srcRect r="149"/>
          <a:stretch>
            <a:fillRect/>
          </a:stretch>
        </p:blipFill>
        <p:spPr>
          <a:xfrm>
            <a:off x="0" y="3347"/>
            <a:ext cx="12192000" cy="6854653"/>
          </a:xfrm>
          <a:prstGeom prst="rect">
            <a:avLst/>
          </a:prstGeom>
        </p:spPr>
      </p:pic>
      <p:sp>
        <p:nvSpPr>
          <p:cNvPr id="2" name="標題 1"/>
          <p:cNvSpPr>
            <a:spLocks noGrp="1"/>
          </p:cNvSpPr>
          <p:nvPr>
            <p:ph type="title"/>
          </p:nvPr>
        </p:nvSpPr>
        <p:spPr>
          <a:xfrm>
            <a:off x="628650" y="887068"/>
            <a:ext cx="6617540" cy="1138134"/>
          </a:xfrm>
        </p:spPr>
        <p:txBody>
          <a:bodyPr>
            <a:normAutofit/>
          </a:bodyPr>
          <a:lstStyle/>
          <a:p>
            <a:r>
              <a:rPr sz="4000" b="1">
                <a:solidFill>
                  <a:schemeClr val="tx1"/>
                </a:solidFill>
                <a:latin typeface="Noto Sans SC"/>
                <a:ea typeface="Noto Sans SC"/>
                <a:cs typeface="Noto Sans SC"/>
              </a:rPr>
              <a:t>Knowledge Extension</a:t>
            </a:r>
          </a:p>
        </p:txBody>
      </p:sp>
      <p:sp>
        <p:nvSpPr>
          <p:cNvPr id="3" name="文字版面配置區 2"/>
          <p:cNvSpPr>
            <a:spLocks noGrp="1"/>
          </p:cNvSpPr>
          <p:nvPr>
            <p:ph type="body" idx="1"/>
          </p:nvPr>
        </p:nvSpPr>
        <p:spPr>
          <a:xfrm>
            <a:off x="628649" y="2325826"/>
            <a:ext cx="6541240" cy="3973372"/>
          </a:xfrm>
        </p:spPr>
        <p:txBody>
          <a:bodyPr>
            <a:normAutofit fontScale="84876" lnSpcReduction="20000"/>
          </a:bodyPr>
          <a:lstStyle/>
          <a:p>
            <a:pPr marL="139700" indent="0">
              <a:spcAft>
                <a:spcPts val="1200"/>
              </a:spcAft>
              <a:buNone/>
            </a:pPr>
            <a:r>
              <a:rPr sz="2800" b="1">
                <a:solidFill>
                  <a:schemeClr val="tx1"/>
                </a:solidFill>
                <a:latin typeface="Noto Sans SC"/>
                <a:ea typeface="Noto Sans SC"/>
                <a:cs typeface="Noto Sans SC"/>
              </a:rPr>
              <a:t>Why July 1 Is Party Founding Day</a:t>
            </a:r>
          </a:p>
          <a:p>
            <a:pPr>
              <a:spcAft>
                <a:spcPts val="1200"/>
              </a:spcAft>
              <a:buNone/>
            </a:pPr>
            <a:r>
              <a:rPr sz="2400"/>
              <a:t>From May 26 to June 3, 1938, Mao Zedong delivered On Protracted War at the Yan'an Association for the Study of the War of Resistance Against Japanese Aggression. In the lecture, he stated: ‘July 1 this year marks the 17th anniversary of the founding of the Communist Party of China. … To enable every Communist Party member to make a better and greater effort in the War of Resistance Against Japanese Aggression, it is also necessary to place particular emphasis on studying protracted war.’</a:t>
            </a:r>
            <a:endParaRPr sz="2400">
              <a:latin typeface="標楷體"/>
              <a:ea typeface="標楷體"/>
              <a:cs typeface="標楷體"/>
            </a:endParaRPr>
          </a:p>
          <a:p>
            <a:pPr>
              <a:spcAft>
                <a:spcPts val="1200"/>
              </a:spcAft>
              <a:buNone/>
            </a:pPr>
            <a:r>
              <a:rPr sz="2400"/>
              <a:t>This was the first time a Party leader formally declared July 1 to be the anniversary of the CPC's founding.</a:t>
            </a:r>
          </a:p>
        </p:txBody>
      </p:sp>
      <p:sp>
        <p:nvSpPr>
          <p:cNvPr id="13" name="文字方塊 12"/>
          <p:cNvSpPr>
            <a:spLocks noGrp="1"/>
          </p:cNvSpPr>
          <p:nvPr/>
        </p:nvSpPr>
        <p:spPr>
          <a:xfrm>
            <a:off x="7551628" y="1345238"/>
            <a:ext cx="874238" cy="4631127"/>
          </a:xfrm>
          <a:prstGeom prst="rect">
            <a:avLst/>
          </a:prstGeom>
          <a:solidFill>
            <a:srgbClr val="FFFFFF">
              <a:alpha val="87059"/>
            </a:srgbClr>
          </a:solidFill>
        </p:spPr>
        <p:txBody>
          <a:bodyPr vert="eaVert" wrap="square">
            <a:normAutofit fontScale="92500" lnSpcReduction="20000"/>
          </a:bodyPr>
          <a:lstStyle>
            <a:lvl1pPr algn="ctr">
              <a:buNone/>
              <a:defRPr/>
            </a:lvl1pPr>
          </a:lstStyle>
          <a:p>
            <a:r>
              <a:t>One of the Earliest Editions of Mao Zedong's On Protracted War</a:t>
            </a:r>
          </a:p>
          <a:p>
            <a:r>
              <a:t>Source: Huasheng News</a:t>
            </a:r>
          </a:p>
        </p:txBody>
      </p:sp>
      <p:pic>
        <p:nvPicPr>
          <p:cNvPr id="22" name="圖片 6"/>
          <p:cNvPicPr>
            <a:picLocks noChangeAspect="1"/>
          </p:cNvPicPr>
          <p:nvPr/>
        </p:nvPicPr>
        <p:blipFill>
          <a:blip r:embed="rId4"/>
          <a:stretch>
            <a:fillRect/>
          </a:stretch>
        </p:blipFill>
        <p:spPr>
          <a:xfrm>
            <a:off x="8425868" y="1345238"/>
            <a:ext cx="3239020" cy="4631799"/>
          </a:xfrm>
          <a:prstGeom prst="rect">
            <a:avLst/>
          </a:prstGeom>
        </p:spPr>
      </p:pic>
      <p:sp>
        <p:nvSpPr>
          <p:cNvPr id="11" name="矩形 10"/>
          <p:cNvSpPr>
            <a:spLocks noGrp="1"/>
          </p:cNvSpPr>
          <p:nvPr/>
        </p:nvSpPr>
        <p:spPr>
          <a:xfrm>
            <a:off x="0" y="0"/>
            <a:ext cx="12192000" cy="187890"/>
          </a:xfrm>
          <a:prstGeom prst="rect">
            <a:avLst/>
          </a:prstGeom>
          <a:solidFill>
            <a:srgbClr val="704B00"/>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a:buNone/>
            </a:pPr>
            <a:endParaRPr/>
          </a:p>
        </p:txBody>
      </p:sp>
      <p:sp>
        <p:nvSpPr>
          <p:cNvPr id="12" name="直線接點 11"/>
          <p:cNvSpPr>
            <a:spLocks noGrp="1"/>
          </p:cNvSpPr>
          <p:nvPr/>
        </p:nvSpPr>
        <p:spPr>
          <a:xfrm>
            <a:off x="0" y="275573"/>
            <a:ext cx="12192000" cy="0"/>
          </a:xfrm>
          <a:prstGeom prst="line">
            <a:avLst/>
          </a:prstGeom>
          <a:ln w="19050">
            <a:solidFill>
              <a:srgbClr val="704B00"/>
            </a:solidFill>
          </a:ln>
        </p:spPr>
        <p:style>
          <a:lnRef idx="1">
            <a:schemeClr val="accent1"/>
          </a:lnRef>
          <a:fillRef idx="0">
            <a:schemeClr val="accent1"/>
          </a:fillRef>
          <a:effectRef idx="0">
            <a:schemeClr val="accent1"/>
          </a:effectRef>
          <a:fontRef idx="minor">
            <a:schemeClr val="tx1"/>
          </a:fontRef>
        </p:style>
      </p:sp>
      <p:sp>
        <p:nvSpPr>
          <p:cNvPr id="15" name="矩形 14"/>
          <p:cNvSpPr>
            <a:spLocks noGrp="1"/>
          </p:cNvSpPr>
          <p:nvPr/>
        </p:nvSpPr>
        <p:spPr>
          <a:xfrm>
            <a:off x="0" y="6691102"/>
            <a:ext cx="12192000" cy="187890"/>
          </a:xfrm>
          <a:prstGeom prst="rect">
            <a:avLst/>
          </a:prstGeom>
          <a:solidFill>
            <a:srgbClr val="704B00"/>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a:buNone/>
            </a:pPr>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图片 7"/>
          <p:cNvPicPr>
            <a:picLocks noChangeAspect="1"/>
          </p:cNvPicPr>
          <p:nvPr/>
        </p:nvPicPr>
        <p:blipFill>
          <a:blip r:embed="rId3">
            <a:grayscl/>
          </a:blip>
          <a:stretch>
            <a:fillRect/>
          </a:stretch>
        </p:blipFill>
        <p:spPr>
          <a:xfrm>
            <a:off x="0" y="1631696"/>
            <a:ext cx="12192000" cy="5226303"/>
          </a:xfrm>
          <a:prstGeom prst="rect">
            <a:avLst/>
          </a:prstGeom>
        </p:spPr>
      </p:pic>
      <p:sp>
        <p:nvSpPr>
          <p:cNvPr id="2" name="矩形 1"/>
          <p:cNvSpPr>
            <a:spLocks noGrp="1"/>
          </p:cNvSpPr>
          <p:nvPr/>
        </p:nvSpPr>
        <p:spPr>
          <a:xfrm>
            <a:off x="0" y="-14913"/>
            <a:ext cx="12192000" cy="6872913"/>
          </a:xfrm>
          <a:prstGeom prst="rect">
            <a:avLst/>
          </a:prstGeom>
          <a:solidFill>
            <a:srgbClr val="FFFFFF">
              <a:alpha val="74902"/>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a:buNone/>
            </a:pPr>
            <a:endParaRPr/>
          </a:p>
        </p:txBody>
      </p:sp>
      <p:sp>
        <p:nvSpPr>
          <p:cNvPr id="3" name="標題 2"/>
          <p:cNvSpPr>
            <a:spLocks noGrp="1"/>
          </p:cNvSpPr>
          <p:nvPr>
            <p:ph type="title"/>
          </p:nvPr>
        </p:nvSpPr>
        <p:spPr>
          <a:xfrm>
            <a:off x="1103086" y="2996618"/>
            <a:ext cx="9985828" cy="2496457"/>
          </a:xfrm>
        </p:spPr>
        <p:txBody>
          <a:bodyPr anchor="t">
            <a:normAutofit/>
          </a:bodyPr>
          <a:lstStyle/>
          <a:p>
            <a:pPr algn="ctr">
              <a:lnSpc>
                <a:spcPts val="5280"/>
              </a:lnSpc>
              <a:buNone/>
            </a:pPr>
            <a:r>
              <a:rPr sz="5400" b="1">
                <a:solidFill>
                  <a:srgbClr val="333333"/>
                </a:solidFill>
                <a:latin typeface="Noto Sans SC"/>
                <a:ea typeface="Noto Sans SC"/>
                <a:cs typeface="Noto Sans SC"/>
              </a:rPr>
              <a:t>II. Victory of the Long March</a:t>
            </a:r>
          </a:p>
          <a:p>
            <a:pPr algn="ctr">
              <a:lnSpc>
                <a:spcPts val="5280"/>
              </a:lnSpc>
              <a:buNone/>
            </a:pPr>
            <a:endParaRPr sz="5400" b="1">
              <a:solidFill>
                <a:srgbClr val="333333"/>
              </a:solidFill>
              <a:latin typeface="Noto Sans SC"/>
              <a:ea typeface="Noto Sans SC"/>
              <a:cs typeface="Noto Sans SC"/>
            </a:endParaRPr>
          </a:p>
          <a:p>
            <a:pPr algn="ctr">
              <a:lnSpc>
                <a:spcPts val="5280"/>
              </a:lnSpc>
              <a:buNone/>
            </a:pPr>
            <a:endParaRPr sz="5400" b="1">
              <a:solidFill>
                <a:srgbClr val="333333"/>
              </a:solidFill>
              <a:latin typeface="Noto Sans SC"/>
              <a:ea typeface="Noto Sans SC"/>
              <a:cs typeface="Noto Sans SC"/>
            </a:endParaRPr>
          </a:p>
        </p:txBody>
      </p:sp>
      <p:sp>
        <p:nvSpPr>
          <p:cNvPr id="14" name="矩形 13"/>
          <p:cNvSpPr>
            <a:spLocks noGrp="1"/>
          </p:cNvSpPr>
          <p:nvPr/>
        </p:nvSpPr>
        <p:spPr>
          <a:xfrm>
            <a:off x="0" y="6083300"/>
            <a:ext cx="12192000" cy="774700"/>
          </a:xfrm>
          <a:prstGeom prst="rect">
            <a:avLst/>
          </a:prstGeom>
          <a:solidFill>
            <a:srgbClr val="FFA7A9"/>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a:buNone/>
            </a:pPr>
            <a:endParaRPr/>
          </a:p>
        </p:txBody>
      </p:sp>
      <p:sp>
        <p:nvSpPr>
          <p:cNvPr id="12" name="矩形 11"/>
          <p:cNvSpPr>
            <a:spLocks noGrp="1"/>
          </p:cNvSpPr>
          <p:nvPr/>
        </p:nvSpPr>
        <p:spPr>
          <a:xfrm>
            <a:off x="0" y="6193032"/>
            <a:ext cx="12192000" cy="664968"/>
          </a:xfrm>
          <a:prstGeom prst="rect">
            <a:avLst/>
          </a:prstGeom>
          <a:solidFill>
            <a:srgbClr val="800000"/>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a:buNone/>
            </a:pPr>
            <a:endParaRPr/>
          </a:p>
        </p:txBody>
      </p:sp>
      <p:sp>
        <p:nvSpPr>
          <p:cNvPr id="7" name="矩形 6"/>
          <p:cNvSpPr>
            <a:spLocks noGrp="1"/>
          </p:cNvSpPr>
          <p:nvPr/>
        </p:nvSpPr>
        <p:spPr>
          <a:xfrm>
            <a:off x="0" y="6323658"/>
            <a:ext cx="12192000" cy="534339"/>
          </a:xfrm>
          <a:prstGeom prst="rect">
            <a:avLst/>
          </a:prstGeom>
          <a:solidFill>
            <a:srgbClr val="500000"/>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a:buNone/>
            </a:pPr>
            <a:endParaRPr/>
          </a:p>
        </p:txBody>
      </p:sp>
      <p:sp>
        <p:nvSpPr>
          <p:cNvPr id="15" name="矩形 14"/>
          <p:cNvSpPr>
            <a:spLocks noGrp="1"/>
          </p:cNvSpPr>
          <p:nvPr/>
        </p:nvSpPr>
        <p:spPr>
          <a:xfrm>
            <a:off x="0" y="-14913"/>
            <a:ext cx="12192000" cy="774700"/>
          </a:xfrm>
          <a:prstGeom prst="rect">
            <a:avLst/>
          </a:prstGeom>
          <a:solidFill>
            <a:srgbClr val="FFA7A9"/>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a:buNone/>
            </a:pPr>
            <a:endParaRPr/>
          </a:p>
        </p:txBody>
      </p:sp>
      <p:sp>
        <p:nvSpPr>
          <p:cNvPr id="16" name="矩形 15"/>
          <p:cNvSpPr>
            <a:spLocks noGrp="1"/>
          </p:cNvSpPr>
          <p:nvPr/>
        </p:nvSpPr>
        <p:spPr>
          <a:xfrm>
            <a:off x="0" y="94819"/>
            <a:ext cx="12192000" cy="664968"/>
          </a:xfrm>
          <a:prstGeom prst="rect">
            <a:avLst/>
          </a:prstGeom>
          <a:solidFill>
            <a:srgbClr val="800000"/>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a:buNone/>
            </a:pPr>
            <a:endParaRPr/>
          </a:p>
        </p:txBody>
      </p:sp>
      <p:sp>
        <p:nvSpPr>
          <p:cNvPr id="17" name="矩形 16"/>
          <p:cNvSpPr>
            <a:spLocks noGrp="1"/>
          </p:cNvSpPr>
          <p:nvPr/>
        </p:nvSpPr>
        <p:spPr>
          <a:xfrm>
            <a:off x="0" y="225445"/>
            <a:ext cx="12192000" cy="534339"/>
          </a:xfrm>
          <a:prstGeom prst="rect">
            <a:avLst/>
          </a:prstGeom>
          <a:solidFill>
            <a:srgbClr val="500000"/>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a:buNone/>
            </a:pPr>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9" name="圖片 3"/>
          <p:cNvPicPr>
            <a:picLocks noChangeAspect="1"/>
          </p:cNvPicPr>
          <p:nvPr/>
        </p:nvPicPr>
        <p:blipFill>
          <a:blip r:embed="rId3"/>
          <a:srcRect r="149"/>
          <a:stretch>
            <a:fillRect/>
          </a:stretch>
        </p:blipFill>
        <p:spPr>
          <a:xfrm>
            <a:off x="0" y="3347"/>
            <a:ext cx="12192000" cy="6854653"/>
          </a:xfrm>
          <a:prstGeom prst="rect">
            <a:avLst/>
          </a:prstGeom>
        </p:spPr>
      </p:pic>
      <p:sp>
        <p:nvSpPr>
          <p:cNvPr id="2" name="標題 1"/>
          <p:cNvSpPr>
            <a:spLocks noGrp="1"/>
          </p:cNvSpPr>
          <p:nvPr>
            <p:ph type="title"/>
          </p:nvPr>
        </p:nvSpPr>
        <p:spPr>
          <a:xfrm>
            <a:off x="628649" y="490250"/>
            <a:ext cx="10807613" cy="1138134"/>
          </a:xfrm>
        </p:spPr>
        <p:txBody>
          <a:bodyPr>
            <a:normAutofit fontScale="90000"/>
          </a:bodyPr>
          <a:lstStyle/>
          <a:p>
            <a:r>
              <a:rPr sz="4000" b="1">
                <a:solidFill>
                  <a:schemeClr val="tx1"/>
                </a:solidFill>
                <a:latin typeface="Noto Sans SC"/>
                <a:ea typeface="Noto Sans SC"/>
                <a:cs typeface="Noto Sans SC"/>
              </a:rPr>
              <a:t>Background: Key Milestones in Relations with the Kuomintang (KMT)</a:t>
            </a:r>
          </a:p>
        </p:txBody>
      </p:sp>
      <p:sp>
        <p:nvSpPr>
          <p:cNvPr id="8" name="直線接點 7"/>
          <p:cNvSpPr>
            <a:spLocks noGrp="1"/>
          </p:cNvSpPr>
          <p:nvPr/>
        </p:nvSpPr>
        <p:spPr>
          <a:xfrm>
            <a:off x="628649" y="4061293"/>
            <a:ext cx="10991851" cy="0"/>
          </a:xfrm>
          <a:prstGeom prst="line">
            <a:avLst/>
          </a:prstGeom>
          <a:ln w="76200">
            <a:solidFill>
              <a:srgbClr val="FFC000"/>
            </a:solidFill>
          </a:ln>
        </p:spPr>
        <p:style>
          <a:lnRef idx="1">
            <a:schemeClr val="accent1"/>
          </a:lnRef>
          <a:fillRef idx="0">
            <a:schemeClr val="accent1"/>
          </a:fillRef>
          <a:effectRef idx="0">
            <a:schemeClr val="accent1"/>
          </a:effectRef>
          <a:fontRef idx="minor">
            <a:schemeClr val="tx1"/>
          </a:fontRef>
        </p:style>
      </p:sp>
      <p:sp>
        <p:nvSpPr>
          <p:cNvPr id="14" name="橢圓 13"/>
          <p:cNvSpPr>
            <a:spLocks noGrp="1"/>
          </p:cNvSpPr>
          <p:nvPr/>
        </p:nvSpPr>
        <p:spPr>
          <a:xfrm>
            <a:off x="1230854" y="3896193"/>
            <a:ext cx="330200" cy="330200"/>
          </a:xfrm>
          <a:prstGeom prst="ellipse">
            <a:avLst/>
          </a:prstGeom>
          <a:solidFill>
            <a:srgbClr val="C00000"/>
          </a:solidFill>
          <a:ln w="57150">
            <a:solidFill>
              <a:srgbClr val="E6E5E3"/>
            </a:solid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a:buNone/>
            </a:pPr>
            <a:endParaRPr/>
          </a:p>
        </p:txBody>
      </p:sp>
      <p:sp>
        <p:nvSpPr>
          <p:cNvPr id="20" name="橢圓 19"/>
          <p:cNvSpPr>
            <a:spLocks noGrp="1"/>
          </p:cNvSpPr>
          <p:nvPr/>
        </p:nvSpPr>
        <p:spPr>
          <a:xfrm>
            <a:off x="1338804" y="4004143"/>
            <a:ext cx="114300" cy="114300"/>
          </a:xfrm>
          <a:prstGeom prst="ellipse">
            <a:avLst/>
          </a:prstGeom>
          <a:solidFill>
            <a:srgbClr val="E6E6E5"/>
          </a:solidFill>
          <a:ln w="57150">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a:buNone/>
            </a:pPr>
            <a:endParaRPr/>
          </a:p>
        </p:txBody>
      </p:sp>
      <p:sp>
        <p:nvSpPr>
          <p:cNvPr id="22" name="橢圓 21"/>
          <p:cNvSpPr>
            <a:spLocks noGrp="1"/>
          </p:cNvSpPr>
          <p:nvPr/>
        </p:nvSpPr>
        <p:spPr>
          <a:xfrm>
            <a:off x="2756997" y="3896193"/>
            <a:ext cx="330200" cy="330200"/>
          </a:xfrm>
          <a:prstGeom prst="ellipse">
            <a:avLst/>
          </a:prstGeom>
          <a:solidFill>
            <a:srgbClr val="C00000"/>
          </a:solidFill>
          <a:ln w="57150">
            <a:solidFill>
              <a:srgbClr val="E6E5E3"/>
            </a:solid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a:buNone/>
            </a:pPr>
            <a:endParaRPr/>
          </a:p>
        </p:txBody>
      </p:sp>
      <p:sp>
        <p:nvSpPr>
          <p:cNvPr id="27" name="橢圓 26"/>
          <p:cNvSpPr>
            <a:spLocks noGrp="1"/>
          </p:cNvSpPr>
          <p:nvPr/>
        </p:nvSpPr>
        <p:spPr>
          <a:xfrm>
            <a:off x="2864947" y="4004143"/>
            <a:ext cx="114300" cy="114300"/>
          </a:xfrm>
          <a:prstGeom prst="ellipse">
            <a:avLst/>
          </a:prstGeom>
          <a:solidFill>
            <a:srgbClr val="E6E6E5"/>
          </a:solidFill>
          <a:ln w="57150">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a:buNone/>
            </a:pPr>
            <a:endParaRPr/>
          </a:p>
        </p:txBody>
      </p:sp>
      <p:sp>
        <p:nvSpPr>
          <p:cNvPr id="30" name="橢圓 29"/>
          <p:cNvSpPr>
            <a:spLocks noGrp="1"/>
          </p:cNvSpPr>
          <p:nvPr/>
        </p:nvSpPr>
        <p:spPr>
          <a:xfrm>
            <a:off x="4326619" y="3896193"/>
            <a:ext cx="330200" cy="330200"/>
          </a:xfrm>
          <a:prstGeom prst="ellipse">
            <a:avLst/>
          </a:prstGeom>
          <a:solidFill>
            <a:srgbClr val="C00000"/>
          </a:solidFill>
          <a:ln w="57150">
            <a:solidFill>
              <a:srgbClr val="E6E5E3"/>
            </a:solid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a:buNone/>
            </a:pPr>
            <a:endParaRPr/>
          </a:p>
        </p:txBody>
      </p:sp>
      <p:sp>
        <p:nvSpPr>
          <p:cNvPr id="32" name="橢圓 31"/>
          <p:cNvSpPr>
            <a:spLocks noGrp="1"/>
          </p:cNvSpPr>
          <p:nvPr/>
        </p:nvSpPr>
        <p:spPr>
          <a:xfrm>
            <a:off x="4434569" y="4004143"/>
            <a:ext cx="114300" cy="114300"/>
          </a:xfrm>
          <a:prstGeom prst="ellipse">
            <a:avLst/>
          </a:prstGeom>
          <a:solidFill>
            <a:srgbClr val="E6E6E5"/>
          </a:solidFill>
          <a:ln w="57150">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a:buNone/>
            </a:pPr>
            <a:endParaRPr/>
          </a:p>
        </p:txBody>
      </p:sp>
      <p:sp>
        <p:nvSpPr>
          <p:cNvPr id="36" name="橢圓 35"/>
          <p:cNvSpPr>
            <a:spLocks noGrp="1"/>
          </p:cNvSpPr>
          <p:nvPr/>
        </p:nvSpPr>
        <p:spPr>
          <a:xfrm>
            <a:off x="5869557" y="3896193"/>
            <a:ext cx="330200" cy="330200"/>
          </a:xfrm>
          <a:prstGeom prst="ellipse">
            <a:avLst/>
          </a:prstGeom>
          <a:solidFill>
            <a:srgbClr val="C00000"/>
          </a:solidFill>
          <a:ln w="57150">
            <a:solidFill>
              <a:srgbClr val="E6E5E3"/>
            </a:solid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a:buNone/>
            </a:pPr>
            <a:endParaRPr/>
          </a:p>
        </p:txBody>
      </p:sp>
      <p:sp>
        <p:nvSpPr>
          <p:cNvPr id="37" name="橢圓 36"/>
          <p:cNvSpPr>
            <a:spLocks noGrp="1"/>
          </p:cNvSpPr>
          <p:nvPr/>
        </p:nvSpPr>
        <p:spPr>
          <a:xfrm>
            <a:off x="5977507" y="4004143"/>
            <a:ext cx="114300" cy="114300"/>
          </a:xfrm>
          <a:prstGeom prst="ellipse">
            <a:avLst/>
          </a:prstGeom>
          <a:solidFill>
            <a:srgbClr val="E6E6E5"/>
          </a:solidFill>
          <a:ln w="57150">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a:buNone/>
            </a:pPr>
            <a:endParaRPr/>
          </a:p>
        </p:txBody>
      </p:sp>
      <p:sp>
        <p:nvSpPr>
          <p:cNvPr id="40" name="Google Shape;142;p17"/>
          <p:cNvSpPr>
            <a:spLocks noGrp="1"/>
          </p:cNvSpPr>
          <p:nvPr/>
        </p:nvSpPr>
        <p:spPr>
          <a:xfrm>
            <a:off x="571500" y="1539587"/>
            <a:ext cx="11049000" cy="19050"/>
          </a:xfrm>
          <a:prstGeom prst="rect">
            <a:avLst/>
          </a:prstGeom>
          <a:solidFill>
            <a:srgbClr val="C00000"/>
          </a:solidFill>
          <a:ln>
            <a:noFill/>
          </a:ln>
        </p:spPr>
        <p:txBody>
          <a:bodyPr spcFirstLastPara="1" wrap="square" lIns="91425" tIns="45700" rIns="91425" bIns="45700" anchor="ctr">
            <a:noAutofit/>
          </a:bodyPr>
          <a:lstStyle/>
          <a:p>
            <a:pPr marL="0" marR="0" lvl="0" indent="0" algn="ctr">
              <a:spcBef>
                <a:spcPts val="0"/>
              </a:spcBef>
              <a:spcAft>
                <a:spcPts val="0"/>
              </a:spcAft>
              <a:buNone/>
            </a:pPr>
            <a:endParaRPr sz="1800" b="0" i="0" u="none" cap="none">
              <a:solidFill>
                <a:schemeClr val="dk1"/>
              </a:solidFill>
              <a:latin typeface="Calibri"/>
              <a:ea typeface="Calibri"/>
              <a:cs typeface="Calibri"/>
            </a:endParaRPr>
          </a:p>
        </p:txBody>
      </p:sp>
      <p:pic>
        <p:nvPicPr>
          <p:cNvPr id="111" name="Google Shape;128;p17"/>
          <p:cNvPicPr>
            <a:picLocks noChangeAspect="1"/>
          </p:cNvPicPr>
          <p:nvPr/>
        </p:nvPicPr>
        <p:blipFill rotWithShape="1">
          <a:blip r:embed="rId4"/>
          <a:srcRect/>
          <a:stretch>
            <a:fillRect/>
          </a:stretch>
        </p:blipFill>
        <p:spPr>
          <a:xfrm>
            <a:off x="310102" y="2706985"/>
            <a:ext cx="2171702" cy="972344"/>
          </a:xfrm>
          <a:prstGeom prst="rect">
            <a:avLst/>
          </a:prstGeom>
          <a:ln>
            <a:noFill/>
          </a:ln>
        </p:spPr>
      </p:pic>
      <p:sp>
        <p:nvSpPr>
          <p:cNvPr id="9" name="文字方塊 8"/>
          <p:cNvSpPr>
            <a:spLocks noGrp="1"/>
          </p:cNvSpPr>
          <p:nvPr/>
        </p:nvSpPr>
        <p:spPr>
          <a:xfrm>
            <a:off x="310104" y="2870534"/>
            <a:ext cx="2171700" cy="914400"/>
          </a:xfrm>
          <a:prstGeom prst="rect">
            <a:avLst/>
          </a:prstGeom>
          <a:noFill/>
        </p:spPr>
        <p:txBody>
          <a:bodyPr wrap="square">
            <a:normAutofit/>
          </a:bodyPr>
          <a:lstStyle/>
          <a:p>
            <a:pPr algn="ctr">
              <a:buNone/>
            </a:pPr>
            <a:r>
              <a:rPr sz="1800" b="1">
                <a:solidFill>
                  <a:srgbClr val="C00000"/>
                </a:solidFill>
              </a:rPr>
              <a:t>July 1921</a:t>
            </a:r>
          </a:p>
          <a:p>
            <a:pPr algn="ctr">
              <a:buNone/>
            </a:pPr>
            <a:r>
              <a:rPr sz="1800" b="1"/>
              <a:t>Communist Party of China Founded</a:t>
            </a:r>
            <a:endParaRPr sz="1100"/>
          </a:p>
        </p:txBody>
      </p:sp>
      <p:pic>
        <p:nvPicPr>
          <p:cNvPr id="113" name="Google Shape;128;p17"/>
          <p:cNvPicPr>
            <a:picLocks noChangeAspect="1"/>
          </p:cNvPicPr>
          <p:nvPr/>
        </p:nvPicPr>
        <p:blipFill rotWithShape="1">
          <a:blip r:embed="rId4"/>
          <a:srcRect/>
          <a:stretch>
            <a:fillRect/>
          </a:stretch>
        </p:blipFill>
        <p:spPr>
          <a:xfrm>
            <a:off x="3405868" y="2279968"/>
            <a:ext cx="2171702" cy="1399361"/>
          </a:xfrm>
          <a:prstGeom prst="rect">
            <a:avLst/>
          </a:prstGeom>
          <a:ln>
            <a:noFill/>
          </a:ln>
        </p:spPr>
      </p:pic>
      <p:sp>
        <p:nvSpPr>
          <p:cNvPr id="48" name="文字方塊 47"/>
          <p:cNvSpPr>
            <a:spLocks noGrp="1"/>
          </p:cNvSpPr>
          <p:nvPr/>
        </p:nvSpPr>
        <p:spPr>
          <a:xfrm>
            <a:off x="3391900" y="2255626"/>
            <a:ext cx="2171700" cy="1920240"/>
          </a:xfrm>
          <a:prstGeom prst="rect">
            <a:avLst/>
          </a:prstGeom>
          <a:noFill/>
        </p:spPr>
        <p:txBody>
          <a:bodyPr wrap="square">
            <a:normAutofit/>
          </a:bodyPr>
          <a:lstStyle/>
          <a:p>
            <a:pPr algn="ctr">
              <a:buNone/>
            </a:pPr>
            <a:r>
              <a:rPr sz="1800" b="1">
                <a:solidFill>
                  <a:srgbClr val="C00000"/>
                </a:solidFill>
              </a:rPr>
              <a:t>April 1927</a:t>
            </a:r>
          </a:p>
          <a:p>
            <a:pPr algn="ctr">
              <a:buNone/>
            </a:pPr>
            <a:r>
              <a:rPr sz="1600" b="1"/>
              <a:t>April 12 Counter-revolutionary Coup</a:t>
            </a:r>
          </a:p>
          <a:p>
            <a:pPr algn="ctr">
              <a:buNone/>
            </a:pPr>
            <a:r>
              <a:rPr sz="1400"/>
              <a:t>Chiang Kai-shek arrested and killed CPC members</a:t>
            </a:r>
          </a:p>
        </p:txBody>
      </p:sp>
      <p:pic>
        <p:nvPicPr>
          <p:cNvPr id="115" name="Google Shape;128;p17"/>
          <p:cNvPicPr>
            <a:picLocks noChangeAspect="1"/>
          </p:cNvPicPr>
          <p:nvPr/>
        </p:nvPicPr>
        <p:blipFill rotWithShape="1">
          <a:blip r:embed="rId4"/>
          <a:srcRect/>
          <a:stretch>
            <a:fillRect/>
          </a:stretch>
        </p:blipFill>
        <p:spPr>
          <a:xfrm>
            <a:off x="1836246" y="4451159"/>
            <a:ext cx="2171702" cy="1394716"/>
          </a:xfrm>
          <a:prstGeom prst="rect">
            <a:avLst/>
          </a:prstGeom>
          <a:ln>
            <a:noFill/>
          </a:ln>
        </p:spPr>
      </p:pic>
      <p:sp>
        <p:nvSpPr>
          <p:cNvPr id="50" name="文字方塊 49"/>
          <p:cNvSpPr>
            <a:spLocks noGrp="1"/>
          </p:cNvSpPr>
          <p:nvPr/>
        </p:nvSpPr>
        <p:spPr>
          <a:xfrm>
            <a:off x="1807673" y="4446179"/>
            <a:ext cx="2171700" cy="2011680"/>
          </a:xfrm>
          <a:prstGeom prst="rect">
            <a:avLst/>
          </a:prstGeom>
          <a:noFill/>
        </p:spPr>
        <p:txBody>
          <a:bodyPr wrap="square">
            <a:normAutofit/>
          </a:bodyPr>
          <a:lstStyle/>
          <a:p>
            <a:pPr algn="ctr">
              <a:buNone/>
            </a:pPr>
            <a:r>
              <a:rPr sz="1800" b="1">
                <a:solidFill>
                  <a:srgbClr val="C00000"/>
                </a:solidFill>
              </a:rPr>
              <a:t>June 1923</a:t>
            </a:r>
          </a:p>
          <a:p>
            <a:pPr algn="ctr">
              <a:buNone/>
            </a:pPr>
            <a:r>
              <a:rPr sz="1600" b="1"/>
              <a:t>Third CPC National Congress Decision:</a:t>
            </a:r>
            <a:endParaRPr sz="1000"/>
          </a:p>
          <a:p>
            <a:pPr algn="ctr">
              <a:buNone/>
            </a:pPr>
            <a:r>
              <a:rPr sz="1600" b="1"/>
              <a:t>KMT-CPC Cooperation</a:t>
            </a:r>
          </a:p>
        </p:txBody>
      </p:sp>
      <p:pic>
        <p:nvPicPr>
          <p:cNvPr id="117" name="Google Shape;128;p17"/>
          <p:cNvPicPr>
            <a:picLocks noChangeAspect="1"/>
          </p:cNvPicPr>
          <p:nvPr/>
        </p:nvPicPr>
        <p:blipFill rotWithShape="1">
          <a:blip r:embed="rId4"/>
          <a:srcRect/>
          <a:stretch>
            <a:fillRect/>
          </a:stretch>
        </p:blipFill>
        <p:spPr>
          <a:xfrm>
            <a:off x="4948806" y="4451158"/>
            <a:ext cx="2171702" cy="1399361"/>
          </a:xfrm>
          <a:prstGeom prst="rect">
            <a:avLst/>
          </a:prstGeom>
          <a:ln>
            <a:noFill/>
          </a:ln>
        </p:spPr>
      </p:pic>
      <p:sp>
        <p:nvSpPr>
          <p:cNvPr id="59" name="文字方塊 58"/>
          <p:cNvSpPr>
            <a:spLocks noGrp="1"/>
          </p:cNvSpPr>
          <p:nvPr/>
        </p:nvSpPr>
        <p:spPr>
          <a:xfrm>
            <a:off x="4948808" y="4513176"/>
            <a:ext cx="2171700" cy="1615440"/>
          </a:xfrm>
          <a:prstGeom prst="rect">
            <a:avLst/>
          </a:prstGeom>
          <a:noFill/>
        </p:spPr>
        <p:txBody>
          <a:bodyPr wrap="square">
            <a:normAutofit/>
          </a:bodyPr>
          <a:lstStyle/>
          <a:p>
            <a:pPr algn="ctr">
              <a:buNone/>
            </a:pPr>
            <a:r>
              <a:rPr sz="1800" b="1">
                <a:solidFill>
                  <a:srgbClr val="C00000"/>
                </a:solidFill>
              </a:rPr>
              <a:t>July 1927</a:t>
            </a:r>
          </a:p>
          <a:p>
            <a:pPr algn="ctr">
              <a:buNone/>
            </a:pPr>
            <a:r>
              <a:rPr sz="1600" b="1"/>
              <a:t>July 15 Coup</a:t>
            </a:r>
          </a:p>
          <a:p>
            <a:pPr algn="ctr">
              <a:buNone/>
            </a:pPr>
            <a:r>
              <a:rPr sz="1400"/>
              <a:t>Wang Jingwei convened a meeting to “split with the Communists”</a:t>
            </a:r>
          </a:p>
        </p:txBody>
      </p:sp>
      <p:sp>
        <p:nvSpPr>
          <p:cNvPr id="61" name="橢圓 60"/>
          <p:cNvSpPr>
            <a:spLocks noGrp="1"/>
          </p:cNvSpPr>
          <p:nvPr/>
        </p:nvSpPr>
        <p:spPr>
          <a:xfrm>
            <a:off x="7412495" y="3896193"/>
            <a:ext cx="330200" cy="330200"/>
          </a:xfrm>
          <a:prstGeom prst="ellipse">
            <a:avLst/>
          </a:prstGeom>
          <a:solidFill>
            <a:srgbClr val="C00000"/>
          </a:solidFill>
          <a:ln w="57150">
            <a:solidFill>
              <a:srgbClr val="E6E5E3"/>
            </a:solid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a:buNone/>
            </a:pPr>
            <a:endParaRPr/>
          </a:p>
        </p:txBody>
      </p:sp>
      <p:sp>
        <p:nvSpPr>
          <p:cNvPr id="62" name="橢圓 61"/>
          <p:cNvSpPr>
            <a:spLocks noGrp="1"/>
          </p:cNvSpPr>
          <p:nvPr/>
        </p:nvSpPr>
        <p:spPr>
          <a:xfrm>
            <a:off x="7520445" y="4004143"/>
            <a:ext cx="114300" cy="114300"/>
          </a:xfrm>
          <a:prstGeom prst="ellipse">
            <a:avLst/>
          </a:prstGeom>
          <a:solidFill>
            <a:srgbClr val="E6E6E5"/>
          </a:solidFill>
          <a:ln w="57150">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a:buNone/>
            </a:pPr>
            <a:endParaRPr/>
          </a:p>
        </p:txBody>
      </p:sp>
      <p:pic>
        <p:nvPicPr>
          <p:cNvPr id="121" name="Google Shape;128;p17"/>
          <p:cNvPicPr>
            <a:picLocks noChangeAspect="1"/>
          </p:cNvPicPr>
          <p:nvPr/>
        </p:nvPicPr>
        <p:blipFill rotWithShape="1">
          <a:blip r:embed="rId4"/>
          <a:srcRect/>
          <a:stretch>
            <a:fillRect/>
          </a:stretch>
        </p:blipFill>
        <p:spPr>
          <a:xfrm>
            <a:off x="6491744" y="2279968"/>
            <a:ext cx="2171702" cy="1399361"/>
          </a:xfrm>
          <a:prstGeom prst="rect">
            <a:avLst/>
          </a:prstGeom>
          <a:ln>
            <a:noFill/>
          </a:ln>
        </p:spPr>
      </p:pic>
      <p:sp>
        <p:nvSpPr>
          <p:cNvPr id="65" name="文字方塊 64"/>
          <p:cNvSpPr>
            <a:spLocks noGrp="1"/>
          </p:cNvSpPr>
          <p:nvPr/>
        </p:nvSpPr>
        <p:spPr>
          <a:xfrm>
            <a:off x="6491746" y="2255757"/>
            <a:ext cx="2171700" cy="2133600"/>
          </a:xfrm>
          <a:prstGeom prst="rect">
            <a:avLst/>
          </a:prstGeom>
          <a:noFill/>
        </p:spPr>
        <p:txBody>
          <a:bodyPr wrap="square">
            <a:normAutofit/>
          </a:bodyPr>
          <a:lstStyle/>
          <a:p>
            <a:pPr algn="ctr">
              <a:buNone/>
            </a:pPr>
            <a:r>
              <a:rPr sz="1800" b="1">
                <a:solidFill>
                  <a:srgbClr val="C00000"/>
                </a:solidFill>
              </a:rPr>
              <a:t>August 1927</a:t>
            </a:r>
          </a:p>
          <a:p>
            <a:pPr algn="ctr">
              <a:buNone/>
            </a:pPr>
            <a:r>
              <a:rPr sz="1600" b="1"/>
              <a:t>Nanchang Uprising</a:t>
            </a:r>
          </a:p>
          <a:p>
            <a:pPr algn="ctr">
              <a:buNone/>
            </a:pPr>
            <a:r>
              <a:rPr sz="1400"/>
              <a:t>Fired the first shot of armed resistance against the Kuomintang reactionaries</a:t>
            </a:r>
          </a:p>
        </p:txBody>
      </p:sp>
      <p:sp>
        <p:nvSpPr>
          <p:cNvPr id="77" name="橢圓 76"/>
          <p:cNvSpPr>
            <a:spLocks noGrp="1"/>
          </p:cNvSpPr>
          <p:nvPr/>
        </p:nvSpPr>
        <p:spPr>
          <a:xfrm>
            <a:off x="8959591" y="3896193"/>
            <a:ext cx="330200" cy="330200"/>
          </a:xfrm>
          <a:prstGeom prst="ellipse">
            <a:avLst/>
          </a:prstGeom>
          <a:solidFill>
            <a:srgbClr val="C00000"/>
          </a:solidFill>
          <a:ln w="57150">
            <a:solidFill>
              <a:srgbClr val="E6E5E3"/>
            </a:solid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a:buNone/>
            </a:pPr>
            <a:endParaRPr/>
          </a:p>
        </p:txBody>
      </p:sp>
      <p:sp>
        <p:nvSpPr>
          <p:cNvPr id="78" name="橢圓 77"/>
          <p:cNvSpPr>
            <a:spLocks noGrp="1"/>
          </p:cNvSpPr>
          <p:nvPr/>
        </p:nvSpPr>
        <p:spPr>
          <a:xfrm>
            <a:off x="9067541" y="4004143"/>
            <a:ext cx="114300" cy="114300"/>
          </a:xfrm>
          <a:prstGeom prst="ellipse">
            <a:avLst/>
          </a:prstGeom>
          <a:solidFill>
            <a:srgbClr val="E6E6E5"/>
          </a:solidFill>
          <a:ln w="57150">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a:buNone/>
            </a:pPr>
            <a:endParaRPr/>
          </a:p>
        </p:txBody>
      </p:sp>
      <p:sp>
        <p:nvSpPr>
          <p:cNvPr id="83" name="橢圓 82"/>
          <p:cNvSpPr>
            <a:spLocks noGrp="1"/>
          </p:cNvSpPr>
          <p:nvPr/>
        </p:nvSpPr>
        <p:spPr>
          <a:xfrm>
            <a:off x="10498371" y="3896193"/>
            <a:ext cx="330200" cy="330200"/>
          </a:xfrm>
          <a:prstGeom prst="ellipse">
            <a:avLst/>
          </a:prstGeom>
          <a:solidFill>
            <a:srgbClr val="C00000"/>
          </a:solidFill>
          <a:ln w="57150">
            <a:solidFill>
              <a:srgbClr val="E6E5E3"/>
            </a:solid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a:buNone/>
            </a:pPr>
            <a:endParaRPr/>
          </a:p>
        </p:txBody>
      </p:sp>
      <p:sp>
        <p:nvSpPr>
          <p:cNvPr id="84" name="橢圓 83"/>
          <p:cNvSpPr>
            <a:spLocks noGrp="1"/>
          </p:cNvSpPr>
          <p:nvPr/>
        </p:nvSpPr>
        <p:spPr>
          <a:xfrm>
            <a:off x="10606321" y="4004143"/>
            <a:ext cx="114300" cy="114300"/>
          </a:xfrm>
          <a:prstGeom prst="ellipse">
            <a:avLst/>
          </a:prstGeom>
          <a:solidFill>
            <a:srgbClr val="E6E6E5"/>
          </a:solidFill>
          <a:ln w="57150">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a:buNone/>
            </a:pPr>
            <a:endParaRPr/>
          </a:p>
        </p:txBody>
      </p:sp>
      <p:pic>
        <p:nvPicPr>
          <p:cNvPr id="127" name="Google Shape;128;p17"/>
          <p:cNvPicPr>
            <a:picLocks noChangeAspect="1"/>
          </p:cNvPicPr>
          <p:nvPr/>
        </p:nvPicPr>
        <p:blipFill rotWithShape="1">
          <a:blip r:embed="rId4"/>
          <a:srcRect/>
          <a:stretch>
            <a:fillRect/>
          </a:stretch>
        </p:blipFill>
        <p:spPr>
          <a:xfrm>
            <a:off x="8038840" y="4451152"/>
            <a:ext cx="2171702" cy="1567588"/>
          </a:xfrm>
          <a:prstGeom prst="rect">
            <a:avLst/>
          </a:prstGeom>
          <a:ln>
            <a:noFill/>
          </a:ln>
        </p:spPr>
      </p:pic>
      <p:sp>
        <p:nvSpPr>
          <p:cNvPr id="87" name="文字方塊 86"/>
          <p:cNvSpPr>
            <a:spLocks noGrp="1"/>
          </p:cNvSpPr>
          <p:nvPr/>
        </p:nvSpPr>
        <p:spPr>
          <a:xfrm>
            <a:off x="7904480" y="4401185"/>
            <a:ext cx="2461260" cy="2304415"/>
          </a:xfrm>
          <a:prstGeom prst="rect">
            <a:avLst/>
          </a:prstGeom>
          <a:noFill/>
        </p:spPr>
        <p:txBody>
          <a:bodyPr wrap="square">
            <a:normAutofit/>
          </a:bodyPr>
          <a:lstStyle/>
          <a:p>
            <a:pPr algn="ctr">
              <a:buNone/>
            </a:pPr>
            <a:r>
              <a:rPr sz="1800" b="1">
                <a:solidFill>
                  <a:srgbClr val="C00000"/>
                </a:solidFill>
              </a:rPr>
              <a:t>October 1927</a:t>
            </a:r>
          </a:p>
          <a:p>
            <a:pPr algn="ctr">
              <a:buNone/>
            </a:pPr>
            <a:r>
              <a:rPr sz="1200" b="1"/>
              <a:t>Jinggang Mountains Became a Revolutionary Base</a:t>
            </a:r>
          </a:p>
          <a:p>
            <a:pPr algn="ctr">
              <a:buNone/>
            </a:pPr>
            <a:r>
              <a:rPr sz="1200"/>
              <a:t>After the Autumn Harvest Uprising, Mao Zedong established a</a:t>
            </a:r>
          </a:p>
          <a:p>
            <a:pPr algn="ctr">
              <a:buNone/>
            </a:pPr>
            <a:r>
              <a:rPr sz="1200"/>
              <a:t>revolutionary base in the Jinggang Mountains</a:t>
            </a:r>
          </a:p>
        </p:txBody>
      </p:sp>
      <p:pic>
        <p:nvPicPr>
          <p:cNvPr id="129" name="Google Shape;128;p17"/>
          <p:cNvPicPr>
            <a:picLocks noChangeAspect="1"/>
          </p:cNvPicPr>
          <p:nvPr/>
        </p:nvPicPr>
        <p:blipFill rotWithShape="1">
          <a:blip r:embed="rId4"/>
          <a:srcRect/>
          <a:stretch>
            <a:fillRect/>
          </a:stretch>
        </p:blipFill>
        <p:spPr>
          <a:xfrm>
            <a:off x="9520470" y="1970881"/>
            <a:ext cx="2171702" cy="1716061"/>
          </a:xfrm>
          <a:prstGeom prst="rect">
            <a:avLst/>
          </a:prstGeom>
          <a:ln>
            <a:noFill/>
          </a:ln>
        </p:spPr>
      </p:pic>
      <p:sp>
        <p:nvSpPr>
          <p:cNvPr id="90" name="文字方塊 89"/>
          <p:cNvSpPr>
            <a:spLocks noGrp="1"/>
          </p:cNvSpPr>
          <p:nvPr/>
        </p:nvSpPr>
        <p:spPr>
          <a:xfrm>
            <a:off x="9520472" y="2130418"/>
            <a:ext cx="2171700" cy="2743200"/>
          </a:xfrm>
          <a:prstGeom prst="rect">
            <a:avLst/>
          </a:prstGeom>
          <a:noFill/>
        </p:spPr>
        <p:txBody>
          <a:bodyPr wrap="square">
            <a:normAutofit/>
          </a:bodyPr>
          <a:lstStyle/>
          <a:p>
            <a:pPr algn="ctr">
              <a:buNone/>
            </a:pPr>
            <a:r>
              <a:rPr sz="1800" b="1">
                <a:solidFill>
                  <a:srgbClr val="C00000"/>
                </a:solidFill>
              </a:rPr>
              <a:t>November 1931</a:t>
            </a:r>
          </a:p>
          <a:p>
            <a:pPr algn="ctr">
              <a:buNone/>
            </a:pPr>
            <a:r>
              <a:rPr sz="1400" b="1"/>
              <a:t>Provisional Central Government of the Chinese Soviet Republic Established</a:t>
            </a:r>
          </a:p>
          <a:p>
            <a:pPr algn="ctr">
              <a:buNone/>
            </a:pPr>
            <a:r>
              <a:rPr sz="1200"/>
              <a:t>Capital at Ruijin; Mao Zedong served as chairman</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 name="圖片 3"/>
          <p:cNvPicPr>
            <a:picLocks noChangeAspect="1"/>
          </p:cNvPicPr>
          <p:nvPr/>
        </p:nvPicPr>
        <p:blipFill>
          <a:blip r:embed="rId3"/>
          <a:srcRect r="149"/>
          <a:stretch>
            <a:fillRect/>
          </a:stretch>
        </p:blipFill>
        <p:spPr>
          <a:xfrm>
            <a:off x="0" y="3347"/>
            <a:ext cx="12192000" cy="6854653"/>
          </a:xfrm>
          <a:prstGeom prst="rect">
            <a:avLst/>
          </a:prstGeom>
        </p:spPr>
      </p:pic>
      <p:sp>
        <p:nvSpPr>
          <p:cNvPr id="2" name="標題 1"/>
          <p:cNvSpPr>
            <a:spLocks noGrp="1"/>
          </p:cNvSpPr>
          <p:nvPr>
            <p:ph type="title"/>
          </p:nvPr>
        </p:nvSpPr>
        <p:spPr>
          <a:xfrm>
            <a:off x="628649" y="490250"/>
            <a:ext cx="10807613" cy="1138134"/>
          </a:xfrm>
        </p:spPr>
        <p:txBody>
          <a:bodyPr>
            <a:normAutofit fontScale="90000"/>
          </a:bodyPr>
          <a:lstStyle/>
          <a:p>
            <a:r>
              <a:rPr sz="4000" b="1">
                <a:solidFill>
                  <a:schemeClr val="tx1"/>
                </a:solidFill>
                <a:latin typeface="Noto Sans SC"/>
                <a:ea typeface="Noto Sans SC"/>
                <a:cs typeface="Noto Sans SC"/>
              </a:rPr>
              <a:t>Failure of the Fifth Counter-Encirclement Campaign</a:t>
            </a:r>
          </a:p>
        </p:txBody>
      </p:sp>
      <p:sp>
        <p:nvSpPr>
          <p:cNvPr id="3" name="文字版面配置區 2"/>
          <p:cNvSpPr>
            <a:spLocks noGrp="1"/>
          </p:cNvSpPr>
          <p:nvPr>
            <p:ph type="body" idx="1"/>
          </p:nvPr>
        </p:nvSpPr>
        <p:spPr>
          <a:xfrm>
            <a:off x="628649" y="1929009"/>
            <a:ext cx="6563046" cy="4558418"/>
          </a:xfrm>
        </p:spPr>
        <p:txBody>
          <a:bodyPr>
            <a:normAutofit fontScale="86401" lnSpcReduction="10000"/>
          </a:bodyPr>
          <a:lstStyle/>
          <a:p>
            <a:pPr>
              <a:spcAft>
                <a:spcPts val="1200"/>
              </a:spcAft>
              <a:buNone/>
            </a:pPr>
            <a:r>
              <a:rPr sz="2400" b="1"/>
              <a:t>Repeated encirclement campaigns: Beginning in 1930, Chiang Kai-shek repeatedly launched large-scale encirclement campaigns against the Red Army and its revolutionary bases. Under the leadership of Mao Zedong, Zhu De, and Zhou Enlai, the Red Army defeated several KMT encirclement campaigns.</a:t>
            </a:r>
            <a:endParaRPr sz="2400"/>
          </a:p>
          <a:p>
            <a:pPr>
              <a:spcAft>
                <a:spcPts val="1200"/>
              </a:spcAft>
              <a:buNone/>
            </a:pPr>
            <a:r>
              <a:rPr sz="2400" b="1"/>
              <a:t>The fifth counter-encirclement campaign: In autumn 1933, Chiang mobilized 1,000,000 troops. Bo Gu and others abandoned Mao Zedong's earlier military strategy, ordering attacks on all fronts and dividing the army for defense. These errors caused the Red Army heavy losses.</a:t>
            </a:r>
            <a:endParaRPr sz="2400"/>
          </a:p>
        </p:txBody>
      </p:sp>
      <p:pic>
        <p:nvPicPr>
          <p:cNvPr id="32" name="圖片 6"/>
          <p:cNvPicPr>
            <a:picLocks noChangeAspect="1"/>
          </p:cNvPicPr>
          <p:nvPr/>
        </p:nvPicPr>
        <p:blipFill>
          <a:blip r:embed="rId4">
            <a:extLst>
              <a:ext uri="{28A0092B-C50C-407E-A947-70E740481C1C}">
                <a14:useLocalDpi xmlns:a14="http://schemas.microsoft.com/office/drawing/2010/main" val="0"/>
              </a:ext>
            </a:extLst>
          </a:blip>
          <a:srcRect/>
          <a:stretch/>
        </p:blipFill>
        <p:spPr>
          <a:xfrm>
            <a:off x="8030488" y="1929009"/>
            <a:ext cx="4099653" cy="3924787"/>
          </a:xfrm>
          <a:prstGeom prst="rect">
            <a:avLst/>
          </a:prstGeom>
        </p:spPr>
      </p:pic>
      <p:sp>
        <p:nvSpPr>
          <p:cNvPr id="9" name="文字方塊 8"/>
          <p:cNvSpPr>
            <a:spLocks noGrp="1"/>
          </p:cNvSpPr>
          <p:nvPr/>
        </p:nvSpPr>
        <p:spPr>
          <a:xfrm>
            <a:off x="7968623" y="5877236"/>
            <a:ext cx="4223375" cy="307777"/>
          </a:xfrm>
          <a:prstGeom prst="rect">
            <a:avLst/>
          </a:prstGeom>
          <a:solidFill>
            <a:srgbClr val="FFFFFF">
              <a:alpha val="87059"/>
            </a:srgbClr>
          </a:solidFill>
        </p:spPr>
        <p:txBody>
          <a:bodyPr wrap="square">
            <a:normAutofit fontScale="92500" lnSpcReduction="20000"/>
          </a:bodyPr>
          <a:lstStyle>
            <a:lvl1pPr algn="ctr">
              <a:buNone/>
              <a:defRPr/>
            </a:lvl1pPr>
          </a:lstStyle>
          <a:p>
            <a:r>
              <a:t>Image source: Macao History Textbook</a:t>
            </a:r>
          </a:p>
        </p:txBody>
      </p:sp>
      <p:cxnSp>
        <p:nvCxnSpPr>
          <p:cNvPr id="34" name="Connector 10"/>
          <p:cNvCxnSpPr/>
          <p:nvPr/>
        </p:nvCxnSpPr>
        <p:spPr>
          <a:xfrm rot="5390581">
            <a:off x="5166160" y="3962409"/>
            <a:ext cx="4635500" cy="12700"/>
          </a:xfrm>
          <a:prstGeom prst="straightConnector1">
            <a:avLst/>
          </a:prstGeom>
          <a:ln w="12700" cap="flat">
            <a:solidFill>
              <a:srgbClr val="D81E06">
                <a:alpha val="30000"/>
              </a:srgbClr>
            </a:solidFill>
            <a:prstDash val="solid"/>
            <a:round/>
            <a:headEnd type="none" w="med" len="med"/>
            <a:tailEnd type="none" w="med" len="med"/>
          </a:ln>
        </p:spPr>
      </p:cxn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圖片 3"/>
          <p:cNvPicPr>
            <a:picLocks noChangeAspect="1"/>
          </p:cNvPicPr>
          <p:nvPr/>
        </p:nvPicPr>
        <p:blipFill>
          <a:blip r:embed="rId3"/>
          <a:srcRect r="149"/>
          <a:stretch>
            <a:fillRect/>
          </a:stretch>
        </p:blipFill>
        <p:spPr>
          <a:xfrm>
            <a:off x="0" y="3347"/>
            <a:ext cx="12192000" cy="6854653"/>
          </a:xfrm>
          <a:prstGeom prst="rect">
            <a:avLst/>
          </a:prstGeom>
        </p:spPr>
      </p:pic>
      <p:pic>
        <p:nvPicPr>
          <p:cNvPr id="23" name="Picture 2"/>
          <p:cNvPicPr>
            <a:picLocks noChangeAspect="1"/>
          </p:cNvPicPr>
          <p:nvPr/>
        </p:nvPicPr>
        <p:blipFill rotWithShape="1">
          <a:blip r:embed="rId4"/>
          <a:srcRect l="1895" t="8154" r="72" b="8154"/>
          <a:stretch>
            <a:fillRect/>
          </a:stretch>
        </p:blipFill>
        <p:spPr>
          <a:xfrm>
            <a:off x="0" y="0"/>
            <a:ext cx="12192000" cy="6843088"/>
          </a:xfrm>
          <a:prstGeom prst="rect">
            <a:avLst/>
          </a:prstGeom>
        </p:spPr>
      </p:pic>
      <p:sp>
        <p:nvSpPr>
          <p:cNvPr id="15" name="矩形 14"/>
          <p:cNvSpPr>
            <a:spLocks noGrp="1"/>
          </p:cNvSpPr>
          <p:nvPr/>
        </p:nvSpPr>
        <p:spPr>
          <a:xfrm>
            <a:off x="0" y="-14913"/>
            <a:ext cx="12192000" cy="6872913"/>
          </a:xfrm>
          <a:prstGeom prst="rect">
            <a:avLst/>
          </a:prstGeom>
          <a:solidFill>
            <a:srgbClr val="FFFFFF">
              <a:alpha val="74902"/>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a:buNone/>
            </a:pPr>
            <a:endParaRPr/>
          </a:p>
        </p:txBody>
      </p:sp>
      <p:sp>
        <p:nvSpPr>
          <p:cNvPr id="2" name="標題 1"/>
          <p:cNvSpPr>
            <a:spLocks noGrp="1"/>
          </p:cNvSpPr>
          <p:nvPr>
            <p:ph type="title"/>
          </p:nvPr>
        </p:nvSpPr>
        <p:spPr>
          <a:xfrm>
            <a:off x="901611" y="778253"/>
            <a:ext cx="10261690" cy="1138134"/>
          </a:xfrm>
        </p:spPr>
        <p:txBody>
          <a:bodyPr>
            <a:noAutofit/>
          </a:bodyPr>
          <a:lstStyle/>
          <a:p>
            <a:pPr marL="1346200" indent="-1346200">
              <a:lnSpc>
                <a:spcPct val="117000"/>
              </a:lnSpc>
              <a:buNone/>
            </a:pPr>
            <a:r>
              <a:rPr sz="2800" b="1" dirty="0">
                <a:solidFill>
                  <a:srgbClr val="333333"/>
                </a:solidFill>
                <a:latin typeface="Noto Sans SC"/>
                <a:ea typeface="Noto Sans SC"/>
                <a:cs typeface="Noto Sans SC"/>
              </a:rPr>
              <a:t>Question: The Red Army suffered heavy losses in the fifth counter-encirclement campaign.</a:t>
            </a:r>
            <a:r>
              <a:rPr lang="en-US" sz="2800" b="1" dirty="0">
                <a:solidFill>
                  <a:srgbClr val="333333"/>
                </a:solidFill>
                <a:latin typeface="Noto Sans SC"/>
                <a:ea typeface="Noto Sans SC"/>
                <a:cs typeface="Noto Sans SC"/>
              </a:rPr>
              <a:t> </a:t>
            </a:r>
            <a:br>
              <a:rPr lang="en-US" sz="2800" b="1" dirty="0">
                <a:solidFill>
                  <a:srgbClr val="333333"/>
                </a:solidFill>
                <a:latin typeface="Noto Sans SC"/>
                <a:ea typeface="Noto Sans SC"/>
                <a:cs typeface="Noto Sans SC"/>
              </a:rPr>
            </a:br>
            <a:r>
              <a:rPr lang="en-US" sz="2800" b="1" dirty="0">
                <a:solidFill>
                  <a:srgbClr val="333333"/>
                </a:solidFill>
                <a:latin typeface="Noto Sans SC"/>
                <a:ea typeface="Noto Sans SC"/>
                <a:cs typeface="Noto Sans SC"/>
              </a:rPr>
              <a:t>I</a:t>
            </a:r>
            <a:r>
              <a:rPr sz="2800" b="1" dirty="0">
                <a:solidFill>
                  <a:srgbClr val="333333"/>
                </a:solidFill>
                <a:latin typeface="Noto Sans SC"/>
                <a:ea typeface="Noto Sans SC"/>
                <a:cs typeface="Noto Sans SC"/>
              </a:rPr>
              <a:t>f you were among its leaders, how would you respond?</a:t>
            </a:r>
          </a:p>
        </p:txBody>
      </p:sp>
      <p:sp>
        <p:nvSpPr>
          <p:cNvPr id="6" name="矩形: 圓角 5"/>
          <p:cNvSpPr>
            <a:spLocks noGrp="1"/>
          </p:cNvSpPr>
          <p:nvPr/>
        </p:nvSpPr>
        <p:spPr>
          <a:xfrm>
            <a:off x="901611" y="2801087"/>
            <a:ext cx="10261690" cy="2132863"/>
          </a:xfrm>
          <a:prstGeom prst="roundRect">
            <a:avLst>
              <a:gd name="adj" fmla="val 4380"/>
            </a:avLst>
          </a:prstGeom>
          <a:solidFill>
            <a:schemeClr val="bg1"/>
          </a:solidFill>
          <a:ln w="38100">
            <a:solidFill>
              <a:srgbClr val="333399"/>
            </a:solid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a:buNone/>
            </a:pPr>
            <a:endParaRPr/>
          </a:p>
        </p:txBody>
      </p:sp>
      <p:sp>
        <p:nvSpPr>
          <p:cNvPr id="8" name="Rectangle 21"/>
          <p:cNvSpPr>
            <a:spLocks noGrp="1"/>
          </p:cNvSpPr>
          <p:nvPr/>
        </p:nvSpPr>
        <p:spPr>
          <a:xfrm>
            <a:off x="901610" y="2992811"/>
            <a:ext cx="10261689" cy="944880"/>
          </a:xfrm>
          <a:prstGeom prst="rect">
            <a:avLst/>
          </a:prstGeom>
          <a:noFill/>
          <a:ln>
            <a:noFill/>
          </a:ln>
        </p:spPr>
        <p:txBody>
          <a:bodyPr wrap="square">
            <a:normAutofit/>
          </a:bodyPr>
          <a:lstStyle>
            <a:lvl1pPr marL="342900" indent="-342900">
              <a:buNone/>
              <a:defRPr sz="2800" b="1">
                <a:solidFill>
                  <a:schemeClr val="tx1"/>
                </a:solidFill>
                <a:latin typeface="Times New Roman" panose="02020503050405090304"/>
                <a:ea typeface="Times New Roman" panose="02020503050405090304"/>
                <a:cs typeface="Times New Roman" panose="02020503050405090304"/>
              </a:defRPr>
            </a:lvl1pPr>
            <a:lvl2pPr marL="742950" indent="-285750">
              <a:buNone/>
              <a:defRPr sz="2800" b="1">
                <a:solidFill>
                  <a:schemeClr val="tx1"/>
                </a:solidFill>
                <a:latin typeface="Times New Roman" panose="02020503050405090304"/>
                <a:ea typeface="Times New Roman" panose="02020503050405090304"/>
                <a:cs typeface="Times New Roman" panose="02020503050405090304"/>
              </a:defRPr>
            </a:lvl2pPr>
            <a:lvl3pPr marL="1143000" indent="-228600">
              <a:buNone/>
              <a:defRPr sz="2800" b="1">
                <a:solidFill>
                  <a:schemeClr val="tx1"/>
                </a:solidFill>
                <a:latin typeface="Times New Roman" panose="02020503050405090304"/>
                <a:ea typeface="Times New Roman" panose="02020503050405090304"/>
                <a:cs typeface="Times New Roman" panose="02020503050405090304"/>
              </a:defRPr>
            </a:lvl3pPr>
            <a:lvl4pPr marL="1600200" indent="-228600">
              <a:buNone/>
              <a:defRPr sz="2800" b="1">
                <a:solidFill>
                  <a:schemeClr val="tx1"/>
                </a:solidFill>
                <a:latin typeface="Times New Roman" panose="02020503050405090304"/>
                <a:ea typeface="Times New Roman" panose="02020503050405090304"/>
                <a:cs typeface="Times New Roman" panose="02020503050405090304"/>
              </a:defRPr>
            </a:lvl4pPr>
            <a:lvl5pPr marL="2057400" indent="-228600">
              <a:buNone/>
              <a:defRPr sz="2800" b="1">
                <a:solidFill>
                  <a:schemeClr val="tx1"/>
                </a:solidFill>
                <a:latin typeface="Times New Roman" panose="02020503050405090304"/>
                <a:ea typeface="Times New Roman" panose="02020503050405090304"/>
                <a:cs typeface="Times New Roman" panose="02020503050405090304"/>
              </a:defRPr>
            </a:lvl5pPr>
            <a:lvl6pPr marL="2514600" indent="-228600">
              <a:spcBef>
                <a:spcPct val="0"/>
              </a:spcBef>
              <a:spcAft>
                <a:spcPct val="0"/>
              </a:spcAft>
              <a:buChar char="•"/>
              <a:defRPr sz="2800" b="1">
                <a:solidFill>
                  <a:schemeClr val="tx1"/>
                </a:solidFill>
                <a:latin typeface="Times New Roman" panose="02020503050405090304"/>
                <a:ea typeface="Times New Roman" panose="02020503050405090304"/>
                <a:cs typeface="Times New Roman" panose="02020503050405090304"/>
              </a:defRPr>
            </a:lvl6pPr>
            <a:lvl7pPr marL="2971800" indent="-228600">
              <a:spcBef>
                <a:spcPct val="0"/>
              </a:spcBef>
              <a:spcAft>
                <a:spcPct val="0"/>
              </a:spcAft>
              <a:buChar char="•"/>
              <a:defRPr sz="2800" b="1">
                <a:solidFill>
                  <a:schemeClr val="tx1"/>
                </a:solidFill>
                <a:latin typeface="Times New Roman" panose="02020503050405090304"/>
                <a:ea typeface="Times New Roman" panose="02020503050405090304"/>
                <a:cs typeface="Times New Roman" panose="02020503050405090304"/>
              </a:defRPr>
            </a:lvl7pPr>
            <a:lvl8pPr marL="3429000" indent="-228600">
              <a:spcBef>
                <a:spcPct val="0"/>
              </a:spcBef>
              <a:spcAft>
                <a:spcPct val="0"/>
              </a:spcAft>
              <a:buChar char="•"/>
              <a:defRPr sz="2800" b="1">
                <a:solidFill>
                  <a:schemeClr val="tx1"/>
                </a:solidFill>
                <a:latin typeface="Times New Roman" panose="02020503050405090304"/>
                <a:ea typeface="Times New Roman" panose="02020503050405090304"/>
                <a:cs typeface="Times New Roman" panose="02020503050405090304"/>
              </a:defRPr>
            </a:lvl8pPr>
            <a:lvl9pPr marL="3886200" indent="-228600">
              <a:spcBef>
                <a:spcPct val="0"/>
              </a:spcBef>
              <a:spcAft>
                <a:spcPct val="0"/>
              </a:spcAft>
              <a:buChar char="•"/>
              <a:defRPr sz="2800" b="1">
                <a:solidFill>
                  <a:schemeClr val="tx1"/>
                </a:solidFill>
                <a:latin typeface="Times New Roman" panose="02020503050405090304"/>
                <a:ea typeface="Times New Roman" panose="02020503050405090304"/>
                <a:cs typeface="Times New Roman" panose="02020503050405090304"/>
              </a:defRPr>
            </a:lvl9pPr>
          </a:lstStyle>
          <a:p>
            <a:pPr>
              <a:buFontTx/>
              <a:buNone/>
            </a:pPr>
            <a:r>
              <a:rPr>
                <a:solidFill>
                  <a:srgbClr val="FF0000"/>
                </a:solidFill>
              </a:rPr>
              <a:t>	Answer: Reflect on and review the mistakes in the previous plan, then adjust it immediately and correct the errors.</a:t>
            </a:r>
            <a:endParaRPr i="1">
              <a:solidFill>
                <a:srgbClr val="FF0000"/>
              </a:solidFill>
            </a:endParaRPr>
          </a:p>
        </p:txBody>
      </p:sp>
      <p:sp>
        <p:nvSpPr>
          <p:cNvPr id="19" name="Google Shape;142;p17"/>
          <p:cNvSpPr>
            <a:spLocks noGrp="1"/>
          </p:cNvSpPr>
          <p:nvPr/>
        </p:nvSpPr>
        <p:spPr>
          <a:xfrm>
            <a:off x="571500" y="2339687"/>
            <a:ext cx="11049000" cy="19050"/>
          </a:xfrm>
          <a:prstGeom prst="rect">
            <a:avLst/>
          </a:prstGeom>
          <a:solidFill>
            <a:srgbClr val="C00000"/>
          </a:solidFill>
          <a:ln>
            <a:noFill/>
          </a:ln>
        </p:spPr>
        <p:txBody>
          <a:bodyPr spcFirstLastPara="1" wrap="square" lIns="91425" tIns="45700" rIns="91425" bIns="45700" anchor="ctr">
            <a:noAutofit/>
          </a:bodyPr>
          <a:lstStyle/>
          <a:p>
            <a:pPr marL="0" marR="0" lvl="0" indent="0" algn="ctr">
              <a:spcBef>
                <a:spcPts val="0"/>
              </a:spcBef>
              <a:spcAft>
                <a:spcPts val="0"/>
              </a:spcAft>
              <a:buNone/>
            </a:pPr>
            <a:endParaRPr sz="1800" b="0" i="0" u="none" cap="none">
              <a:solidFill>
                <a:schemeClr val="dk1"/>
              </a:solidFill>
              <a:latin typeface="Calibri"/>
              <a:ea typeface="Calibri"/>
              <a:cs typeface="Calibri"/>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 name="圖片 2"/>
          <p:cNvPicPr>
            <a:picLocks noChangeAspect="1"/>
          </p:cNvPicPr>
          <p:nvPr/>
        </p:nvPicPr>
        <p:blipFill>
          <a:blip r:embed="rId3"/>
          <a:srcRect r="149"/>
          <a:stretch>
            <a:fillRect/>
          </a:stretch>
        </p:blipFill>
        <p:spPr>
          <a:xfrm>
            <a:off x="0" y="3347"/>
            <a:ext cx="12192000" cy="6854653"/>
          </a:xfrm>
          <a:prstGeom prst="rect">
            <a:avLst/>
          </a:prstGeom>
        </p:spPr>
      </p:pic>
      <p:sp>
        <p:nvSpPr>
          <p:cNvPr id="4" name="AutoShape 4"/>
          <p:cNvSpPr>
            <a:spLocks noGrp="1"/>
          </p:cNvSpPr>
          <p:nvPr/>
        </p:nvSpPr>
        <p:spPr>
          <a:xfrm>
            <a:off x="762000" y="1651000"/>
            <a:ext cx="5080000" cy="355600"/>
          </a:xfrm>
          <a:prstGeom prst="rect">
            <a:avLst/>
          </a:prstGeom>
          <a:noFill/>
          <a:ln w="12700" cmpd="sng">
            <a:noFill/>
            <a:prstDash val="solid"/>
          </a:ln>
        </p:spPr>
        <p:txBody>
          <a:bodyPr vert="horz" wrap="square" lIns="0" tIns="0" rIns="0" bIns="0" anchor="ctr">
            <a:normAutofit fontScale="84148" lnSpcReduction="10000"/>
          </a:bodyPr>
          <a:lstStyle/>
          <a:p>
            <a:pPr>
              <a:buNone/>
            </a:pPr>
            <a:r>
              <a:rPr sz="2400" b="1" i="0" u="none">
                <a:solidFill>
                  <a:srgbClr val="C00000"/>
                </a:solidFill>
                <a:latin typeface="Noto Sans SC"/>
                <a:ea typeface="Noto Sans SC"/>
                <a:cs typeface="Noto Sans SC"/>
              </a:rPr>
              <a:t>▍ Duration: </a:t>
            </a:r>
            <a:r>
              <a:rPr sz="2400" b="1" i="0" u="none">
                <a:solidFill>
                  <a:schemeClr val="tx1"/>
                </a:solidFill>
                <a:latin typeface="Noto Sans SC"/>
                <a:ea typeface="Noto Sans SC"/>
                <a:cs typeface="Noto Sans SC"/>
              </a:rPr>
              <a:t>October 1934–October 1936</a:t>
            </a:r>
          </a:p>
        </p:txBody>
      </p:sp>
      <p:sp>
        <p:nvSpPr>
          <p:cNvPr id="5" name="AutoShape 5"/>
          <p:cNvSpPr>
            <a:spLocks noGrp="1"/>
          </p:cNvSpPr>
          <p:nvPr/>
        </p:nvSpPr>
        <p:spPr>
          <a:xfrm>
            <a:off x="762000" y="2286000"/>
            <a:ext cx="5080000" cy="355600"/>
          </a:xfrm>
          <a:prstGeom prst="rect">
            <a:avLst/>
          </a:prstGeom>
          <a:noFill/>
          <a:ln w="12700" cmpd="sng">
            <a:noFill/>
            <a:prstDash val="solid"/>
          </a:ln>
        </p:spPr>
        <p:txBody>
          <a:bodyPr vert="horz" wrap="square" lIns="0" tIns="0" rIns="0" bIns="0" anchor="ctr">
            <a:normAutofit fontScale="97222"/>
          </a:bodyPr>
          <a:lstStyle/>
          <a:p>
            <a:pPr>
              <a:buNone/>
            </a:pPr>
            <a:r>
              <a:rPr sz="2400" b="1" i="0" u="none">
                <a:solidFill>
                  <a:srgbClr val="C00000"/>
                </a:solidFill>
                <a:latin typeface="Noto Sans SC"/>
                <a:ea typeface="Noto Sans SC"/>
                <a:cs typeface="Noto Sans SC"/>
              </a:rPr>
              <a:t>▍ Starting Point: </a:t>
            </a:r>
            <a:r>
              <a:rPr sz="2400" b="1" i="0" u="none">
                <a:solidFill>
                  <a:schemeClr val="tx1"/>
                </a:solidFill>
                <a:latin typeface="Noto Sans SC"/>
                <a:ea typeface="Noto Sans SC"/>
                <a:cs typeface="Noto Sans SC"/>
              </a:rPr>
              <a:t>Ruijin, Jiangxi</a:t>
            </a:r>
          </a:p>
        </p:txBody>
      </p:sp>
      <p:sp>
        <p:nvSpPr>
          <p:cNvPr id="6" name="AutoShape 6"/>
          <p:cNvSpPr>
            <a:spLocks noGrp="1"/>
          </p:cNvSpPr>
          <p:nvPr/>
        </p:nvSpPr>
        <p:spPr>
          <a:xfrm>
            <a:off x="762000" y="3047999"/>
            <a:ext cx="5080000" cy="2914651"/>
          </a:xfrm>
          <a:prstGeom prst="rect">
            <a:avLst/>
          </a:prstGeom>
          <a:noFill/>
          <a:ln w="12700" cmpd="sng">
            <a:noFill/>
            <a:prstDash val="solid"/>
          </a:ln>
        </p:spPr>
        <p:txBody>
          <a:bodyPr vert="horz" wrap="square" lIns="0" tIns="0" rIns="0" bIns="0" anchor="t">
            <a:normAutofit fontScale="87088" lnSpcReduction="10000"/>
          </a:bodyPr>
          <a:lstStyle/>
          <a:p>
            <a:pPr>
              <a:lnSpc>
                <a:spcPct val="117000"/>
              </a:lnSpc>
              <a:buNone/>
            </a:pPr>
            <a:r>
              <a:rPr sz="2000" b="1">
                <a:solidFill>
                  <a:schemeClr val="tx1"/>
                </a:solidFill>
                <a:latin typeface="Arial Bold" panose="020B0604020202090204" charset="0"/>
                <a:cs typeface="Arial Bold" panose="020B0604020202090204" charset="0"/>
              </a:rPr>
              <a:t>In October 1934, </a:t>
            </a:r>
            <a:r>
              <a:rPr sz="2000"/>
              <a:t>the CPC Central Committee was forced to abandon the Central Revolutionary Base and begin the Long March.</a:t>
            </a:r>
          </a:p>
          <a:p>
            <a:pPr marL="0" indent="0" algn="l">
              <a:lnSpc>
                <a:spcPct val="117000"/>
              </a:lnSpc>
              <a:buNone/>
            </a:pPr>
            <a:endParaRPr sz="2000" b="0" i="0" u="none">
              <a:solidFill>
                <a:srgbClr val="3C3C3C"/>
              </a:solidFill>
              <a:latin typeface="Noto Sans SC"/>
              <a:ea typeface="Noto Sans SC"/>
              <a:cs typeface="Noto Sans SC"/>
            </a:endParaRPr>
          </a:p>
          <a:p>
            <a:pPr marL="0" indent="0" algn="l">
              <a:lnSpc>
                <a:spcPct val="117000"/>
              </a:lnSpc>
              <a:buNone/>
            </a:pPr>
            <a:r>
              <a:rPr sz="2000" b="0" i="0" u="none">
                <a:solidFill>
                  <a:srgbClr val="3C3C3C"/>
                </a:solidFill>
                <a:latin typeface="Noto Sans SC"/>
                <a:ea typeface="Noto Sans SC"/>
                <a:cs typeface="Noto Sans SC"/>
              </a:rPr>
              <a:t>From Ruijin, the Central Red Army crossed more than ten provinces. It endured the bloody battle at the Xiang River, crossed snow-covered mountains and uninhabited marshy grasslands, and marched 25,000 li (12,500 km) through desperate conditions.</a:t>
            </a:r>
            <a:endParaRPr sz="1600"/>
          </a:p>
        </p:txBody>
      </p:sp>
      <p:cxnSp>
        <p:nvCxnSpPr>
          <p:cNvPr id="42" name="Connector 10"/>
          <p:cNvCxnSpPr/>
          <p:nvPr/>
        </p:nvCxnSpPr>
        <p:spPr>
          <a:xfrm rot="5390581">
            <a:off x="3905250" y="3962409"/>
            <a:ext cx="4635500" cy="12700"/>
          </a:xfrm>
          <a:prstGeom prst="straightConnector1">
            <a:avLst/>
          </a:prstGeom>
          <a:ln w="12700" cap="flat">
            <a:solidFill>
              <a:srgbClr val="D81E06">
                <a:alpha val="30000"/>
              </a:srgbClr>
            </a:solidFill>
            <a:prstDash val="solid"/>
            <a:round/>
            <a:headEnd type="none" w="med" len="med"/>
            <a:tailEnd type="none" w="med" len="med"/>
          </a:ln>
        </p:spPr>
      </p:cxnSp>
      <p:sp>
        <p:nvSpPr>
          <p:cNvPr id="14" name="AutoShape 3"/>
          <p:cNvSpPr>
            <a:spLocks noGrp="1"/>
          </p:cNvSpPr>
          <p:nvPr/>
        </p:nvSpPr>
        <p:spPr>
          <a:xfrm>
            <a:off x="387927" y="281709"/>
            <a:ext cx="10668000" cy="571500"/>
          </a:xfrm>
          <a:prstGeom prst="rect">
            <a:avLst/>
          </a:prstGeom>
          <a:noFill/>
          <a:ln w="12700" cmpd="sng">
            <a:noFill/>
            <a:prstDash val="solid"/>
          </a:ln>
        </p:spPr>
        <p:txBody>
          <a:bodyPr vert="horz" wrap="square" lIns="0" tIns="0" rIns="0" bIns="0" anchor="ctr"/>
          <a:lstStyle/>
          <a:p>
            <a:pPr marL="0" indent="0">
              <a:lnSpc>
                <a:spcPct val="90000"/>
              </a:lnSpc>
              <a:buClr>
                <a:schemeClr val="dk1"/>
              </a:buClr>
              <a:buSzPts val="1400"/>
              <a:buNone/>
            </a:pPr>
            <a:endParaRPr sz="4000" b="1">
              <a:solidFill>
                <a:schemeClr val="tx1"/>
              </a:solidFill>
              <a:latin typeface="Noto Sans SC"/>
              <a:ea typeface="Noto Sans SC"/>
              <a:cs typeface="Noto Sans SC"/>
            </a:endParaRPr>
          </a:p>
        </p:txBody>
      </p:sp>
      <p:sp>
        <p:nvSpPr>
          <p:cNvPr id="7" name="標題 1"/>
          <p:cNvSpPr>
            <a:spLocks noGrp="1"/>
          </p:cNvSpPr>
          <p:nvPr/>
        </p:nvSpPr>
        <p:spPr>
          <a:xfrm>
            <a:off x="628649" y="490250"/>
            <a:ext cx="10807613" cy="1138134"/>
          </a:xfrm>
          <a:prstGeom prst="rect">
            <a:avLst/>
          </a:prstGeom>
        </p:spPr>
        <p:txBody>
          <a:bodyPr>
            <a:normAutofit/>
          </a:bodyPr>
          <a:lstStyle>
            <a:lvl1pPr marR="0" algn="l">
              <a:lnSpc>
                <a:spcPct val="100000"/>
              </a:lnSpc>
              <a:spcBef>
                <a:spcPts val="0"/>
              </a:spcBef>
              <a:spcAft>
                <a:spcPts val="0"/>
              </a:spcAft>
              <a:buClr>
                <a:srgbClr val="000000"/>
              </a:buClr>
              <a:buFont typeface="Arial" panose="020B0604020202090204"/>
              <a:buNone/>
              <a:defRPr sz="1400" b="0" i="0" u="none" cap="none">
                <a:solidFill>
                  <a:srgbClr val="000000"/>
                </a:solidFill>
                <a:latin typeface="Arial" panose="020B0604020202090204"/>
                <a:ea typeface="Arial" panose="020B0604020202090204"/>
                <a:cs typeface="Arial" panose="020B0604020202090204"/>
              </a:defRPr>
            </a:lvl1pPr>
            <a:lvl2pPr marR="0" algn="l">
              <a:lnSpc>
                <a:spcPct val="100000"/>
              </a:lnSpc>
              <a:spcBef>
                <a:spcPts val="0"/>
              </a:spcBef>
              <a:spcAft>
                <a:spcPts val="0"/>
              </a:spcAft>
              <a:buClr>
                <a:srgbClr val="000000"/>
              </a:buClr>
              <a:buFont typeface="Arial" panose="020B0604020202090204"/>
              <a:buNone/>
              <a:defRPr sz="1400" b="0" i="0" u="none" cap="none">
                <a:solidFill>
                  <a:srgbClr val="000000"/>
                </a:solidFill>
                <a:latin typeface="Arial" panose="020B0604020202090204"/>
                <a:ea typeface="Arial" panose="020B0604020202090204"/>
                <a:cs typeface="Arial" panose="020B0604020202090204"/>
              </a:defRPr>
            </a:lvl2pPr>
            <a:lvl3pPr marR="0" algn="l">
              <a:lnSpc>
                <a:spcPct val="100000"/>
              </a:lnSpc>
              <a:spcBef>
                <a:spcPts val="0"/>
              </a:spcBef>
              <a:spcAft>
                <a:spcPts val="0"/>
              </a:spcAft>
              <a:buClr>
                <a:srgbClr val="000000"/>
              </a:buClr>
              <a:buFont typeface="Arial" panose="020B0604020202090204"/>
              <a:buNone/>
              <a:defRPr sz="1400" b="0" i="0" u="none" cap="none">
                <a:solidFill>
                  <a:srgbClr val="000000"/>
                </a:solidFill>
                <a:latin typeface="Arial" panose="020B0604020202090204"/>
                <a:ea typeface="Arial" panose="020B0604020202090204"/>
                <a:cs typeface="Arial" panose="020B0604020202090204"/>
              </a:defRPr>
            </a:lvl3pPr>
            <a:lvl4pPr marR="0" algn="l">
              <a:lnSpc>
                <a:spcPct val="100000"/>
              </a:lnSpc>
              <a:spcBef>
                <a:spcPts val="0"/>
              </a:spcBef>
              <a:spcAft>
                <a:spcPts val="0"/>
              </a:spcAft>
              <a:buClr>
                <a:srgbClr val="000000"/>
              </a:buClr>
              <a:buFont typeface="Arial" panose="020B0604020202090204"/>
              <a:buNone/>
              <a:defRPr sz="1400" b="0" i="0" u="none" cap="none">
                <a:solidFill>
                  <a:srgbClr val="000000"/>
                </a:solidFill>
                <a:latin typeface="Arial" panose="020B0604020202090204"/>
                <a:ea typeface="Arial" panose="020B0604020202090204"/>
                <a:cs typeface="Arial" panose="020B0604020202090204"/>
              </a:defRPr>
            </a:lvl4pPr>
            <a:lvl5pPr marR="0" algn="l">
              <a:lnSpc>
                <a:spcPct val="100000"/>
              </a:lnSpc>
              <a:spcBef>
                <a:spcPts val="0"/>
              </a:spcBef>
              <a:spcAft>
                <a:spcPts val="0"/>
              </a:spcAft>
              <a:buClr>
                <a:srgbClr val="000000"/>
              </a:buClr>
              <a:buFont typeface="Arial" panose="020B0604020202090204"/>
              <a:buNone/>
              <a:defRPr sz="1400" b="0" i="0" u="none" cap="none">
                <a:solidFill>
                  <a:srgbClr val="000000"/>
                </a:solidFill>
                <a:latin typeface="Arial" panose="020B0604020202090204"/>
                <a:ea typeface="Arial" panose="020B0604020202090204"/>
                <a:cs typeface="Arial" panose="020B0604020202090204"/>
              </a:defRPr>
            </a:lvl5pPr>
            <a:lvl6pPr marR="0" algn="l">
              <a:lnSpc>
                <a:spcPct val="100000"/>
              </a:lnSpc>
              <a:spcBef>
                <a:spcPts val="0"/>
              </a:spcBef>
              <a:spcAft>
                <a:spcPts val="0"/>
              </a:spcAft>
              <a:buClr>
                <a:srgbClr val="000000"/>
              </a:buClr>
              <a:buFont typeface="Arial" panose="020B0604020202090204"/>
              <a:buNone/>
              <a:defRPr sz="1400" b="0" i="0" u="none" cap="none">
                <a:solidFill>
                  <a:srgbClr val="000000"/>
                </a:solidFill>
                <a:latin typeface="Arial" panose="020B0604020202090204"/>
                <a:ea typeface="Arial" panose="020B0604020202090204"/>
                <a:cs typeface="Arial" panose="020B0604020202090204"/>
              </a:defRPr>
            </a:lvl6pPr>
            <a:lvl7pPr marR="0" algn="l">
              <a:lnSpc>
                <a:spcPct val="100000"/>
              </a:lnSpc>
              <a:spcBef>
                <a:spcPts val="0"/>
              </a:spcBef>
              <a:spcAft>
                <a:spcPts val="0"/>
              </a:spcAft>
              <a:buClr>
                <a:srgbClr val="000000"/>
              </a:buClr>
              <a:buFont typeface="Arial" panose="020B0604020202090204"/>
              <a:buNone/>
              <a:defRPr sz="1400" b="0" i="0" u="none" cap="none">
                <a:solidFill>
                  <a:srgbClr val="000000"/>
                </a:solidFill>
                <a:latin typeface="Arial" panose="020B0604020202090204"/>
                <a:ea typeface="Arial" panose="020B0604020202090204"/>
                <a:cs typeface="Arial" panose="020B0604020202090204"/>
              </a:defRPr>
            </a:lvl7pPr>
            <a:lvl8pPr marR="0" algn="l">
              <a:lnSpc>
                <a:spcPct val="100000"/>
              </a:lnSpc>
              <a:spcBef>
                <a:spcPts val="0"/>
              </a:spcBef>
              <a:spcAft>
                <a:spcPts val="0"/>
              </a:spcAft>
              <a:buClr>
                <a:srgbClr val="000000"/>
              </a:buClr>
              <a:buFont typeface="Arial" panose="020B0604020202090204"/>
              <a:buNone/>
              <a:defRPr sz="1400" b="0" i="0" u="none" cap="none">
                <a:solidFill>
                  <a:srgbClr val="000000"/>
                </a:solidFill>
                <a:latin typeface="Arial" panose="020B0604020202090204"/>
                <a:ea typeface="Arial" panose="020B0604020202090204"/>
                <a:cs typeface="Arial" panose="020B0604020202090204"/>
              </a:defRPr>
            </a:lvl8pPr>
            <a:lvl9pPr marR="0" algn="l">
              <a:lnSpc>
                <a:spcPct val="100000"/>
              </a:lnSpc>
              <a:spcBef>
                <a:spcPts val="0"/>
              </a:spcBef>
              <a:spcAft>
                <a:spcPts val="0"/>
              </a:spcAft>
              <a:buClr>
                <a:srgbClr val="000000"/>
              </a:buClr>
              <a:buFont typeface="Arial" panose="020B0604020202090204"/>
              <a:buNone/>
              <a:defRPr sz="1400" b="0" i="0" u="none" cap="none">
                <a:solidFill>
                  <a:srgbClr val="000000"/>
                </a:solidFill>
                <a:latin typeface="Arial" panose="020B0604020202090204"/>
                <a:ea typeface="Arial" panose="020B0604020202090204"/>
                <a:cs typeface="Arial" panose="020B0604020202090204"/>
              </a:defRPr>
            </a:lvl9pPr>
          </a:lstStyle>
          <a:p>
            <a:r>
              <a:rPr sz="4000" b="1">
                <a:solidFill>
                  <a:schemeClr val="tx1"/>
                </a:solidFill>
                <a:latin typeface="Noto Sans SC"/>
                <a:ea typeface="Noto Sans SC"/>
                <a:cs typeface="Noto Sans SC"/>
              </a:rPr>
              <a:t>The Long March</a:t>
            </a:r>
          </a:p>
        </p:txBody>
      </p:sp>
      <p:sp>
        <p:nvSpPr>
          <p:cNvPr id="9" name="文字方塊 8"/>
          <p:cNvSpPr>
            <a:spLocks noGrp="1"/>
          </p:cNvSpPr>
          <p:nvPr/>
        </p:nvSpPr>
        <p:spPr>
          <a:xfrm>
            <a:off x="6473228" y="5370946"/>
            <a:ext cx="5481349" cy="944880"/>
          </a:xfrm>
          <a:prstGeom prst="rect">
            <a:avLst/>
          </a:prstGeom>
          <a:solidFill>
            <a:srgbClr val="FFFFFF">
              <a:alpha val="87059"/>
            </a:srgbClr>
          </a:solidFill>
        </p:spPr>
        <p:txBody>
          <a:bodyPr wrap="square">
            <a:normAutofit fontScale="90000" lnSpcReduction="20000"/>
          </a:bodyPr>
          <a:lstStyle>
            <a:lvl1pPr algn="ctr">
              <a:buNone/>
              <a:defRPr/>
            </a:lvl1pPr>
          </a:lstStyle>
          <a:p>
            <a:r>
              <a:t>Diagram of the routes taken by the Red Army during the Long March. The winding red lines bear witness to this arduous and magnificent journey.</a:t>
            </a:r>
          </a:p>
          <a:p>
            <a:r>
              <a:t>Source: Macao History Textbook</a:t>
            </a:r>
          </a:p>
        </p:txBody>
      </p:sp>
      <p:pic>
        <p:nvPicPr>
          <p:cNvPr id="16" name="圖片 15">
            <a:extLst>
              <a:ext uri="{FF2B5EF4-FFF2-40B4-BE49-F238E27FC236}">
                <a16:creationId xmlns:a16="http://schemas.microsoft.com/office/drawing/2014/main" id="{E423D434-9921-0618-CA87-6B05F0AC41B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507976" y="1050081"/>
            <a:ext cx="4836760" cy="3879485"/>
          </a:xfrm>
          <a:prstGeom prst="rect">
            <a:avLst/>
          </a:prstGeom>
        </p:spPr>
      </p:pic>
      <p:pic>
        <p:nvPicPr>
          <p:cNvPr id="47" name="圖片 7"/>
          <p:cNvPicPr>
            <a:picLocks noChangeAspect="1"/>
          </p:cNvPicPr>
          <p:nvPr/>
        </p:nvPicPr>
        <p:blipFill>
          <a:blip r:embed="rId5"/>
          <a:stretch>
            <a:fillRect/>
          </a:stretch>
        </p:blipFill>
        <p:spPr>
          <a:xfrm rot="21351296">
            <a:off x="10989001" y="2718040"/>
            <a:ext cx="1091279" cy="1877731"/>
          </a:xfrm>
          <a:prstGeom prst="roundRect">
            <a:avLst>
              <a:gd name="adj" fmla="val 8594"/>
            </a:avLst>
          </a:prstGeom>
          <a:ln>
            <a:noFill/>
          </a:ln>
          <a:effectLst>
            <a:reflection blurRad="12700" stA="38000" endPos="28000" dist="5000" dir="5400000" sy="-100000" algn="bl" rotWithShape="0"/>
          </a:effectLst>
        </p:spPr>
      </p:pic>
      <p:sp>
        <p:nvSpPr>
          <p:cNvPr id="15" name="矩形 14"/>
          <p:cNvSpPr>
            <a:spLocks noGrp="1"/>
          </p:cNvSpPr>
          <p:nvPr/>
        </p:nvSpPr>
        <p:spPr>
          <a:xfrm rot="21351296">
            <a:off x="11028721" y="2867680"/>
            <a:ext cx="975769" cy="2476500"/>
          </a:xfrm>
          <a:prstGeom prst="rect">
            <a:avLst/>
          </a:prstGeom>
        </p:spPr>
        <p:txBody>
          <a:bodyPr wrap="square">
            <a:normAutofit/>
          </a:bodyPr>
          <a:lstStyle/>
          <a:p>
            <a:pPr algn="ctr">
              <a:spcAft>
                <a:spcPts val="300"/>
              </a:spcAft>
              <a:buNone/>
            </a:pPr>
            <a:r>
              <a:rPr lang="en-US" b="1" u="sng"/>
              <a:t>Video on Long March</a:t>
            </a:r>
            <a:endParaRPr lang="zh-CN" altLang="en-US" b="1" u="sng"/>
          </a:p>
        </p:txBody>
      </p:sp>
      <p:pic>
        <p:nvPicPr>
          <p:cNvPr id="12" name="圖片 11">
            <a:hlinkClick r:id="rId6"/>
          </p:cNvPr>
          <p:cNvPicPr>
            <a:picLocks noChangeAspect="1"/>
          </p:cNvPicPr>
          <p:nvPr/>
        </p:nvPicPr>
        <p:blipFill>
          <a:blip r:embed="rId7"/>
          <a:stretch>
            <a:fillRect/>
          </a:stretch>
        </p:blipFill>
        <p:spPr>
          <a:xfrm rot="21351296">
            <a:off x="11152244" y="3877383"/>
            <a:ext cx="834495" cy="542422"/>
          </a:xfrm>
          <a:prstGeom prst="rect">
            <a:avLst/>
          </a:prstGeom>
        </p:spPr>
      </p:pic>
      <p:sp>
        <p:nvSpPr>
          <p:cNvPr id="2" name="文本框 1">
            <a:extLst>
              <a:ext uri="{FF2B5EF4-FFF2-40B4-BE49-F238E27FC236}">
                <a16:creationId xmlns:a16="http://schemas.microsoft.com/office/drawing/2014/main" id="{612D587E-65F1-4B02-8A5B-D185D7EB604E}"/>
              </a:ext>
            </a:extLst>
          </p:cNvPr>
          <p:cNvSpPr txBox="1"/>
          <p:nvPr/>
        </p:nvSpPr>
        <p:spPr>
          <a:xfrm>
            <a:off x="6473228" y="645459"/>
            <a:ext cx="3857146" cy="276999"/>
          </a:xfrm>
          <a:prstGeom prst="rect">
            <a:avLst/>
          </a:prstGeom>
          <a:noFill/>
        </p:spPr>
        <p:txBody>
          <a:bodyPr wrap="none" rtlCol="0">
            <a:spAutoFit/>
          </a:bodyPr>
          <a:lstStyle/>
          <a:p>
            <a:r>
              <a:rPr lang="en-US" altLang="zh-TW" sz="1200" dirty="0"/>
              <a:t>V</a:t>
            </a:r>
            <a:r>
              <a:rPr lang="en-US" altLang="zh-CN" sz="1200" dirty="0"/>
              <a:t>ideo Source: </a:t>
            </a:r>
            <a:r>
              <a:rPr lang="en-US" altLang="zh-TW" sz="1200" dirty="0"/>
              <a:t>Hong Kong Federation of Trade Unions</a:t>
            </a:r>
            <a:endParaRPr lang="zh-TW" altLang="en-US" sz="1200"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 name="圖片 2"/>
          <p:cNvPicPr>
            <a:picLocks noChangeAspect="1"/>
          </p:cNvPicPr>
          <p:nvPr/>
        </p:nvPicPr>
        <p:blipFill>
          <a:blip r:embed="rId3"/>
          <a:srcRect r="149"/>
          <a:stretch>
            <a:fillRect/>
          </a:stretch>
        </p:blipFill>
        <p:spPr>
          <a:xfrm>
            <a:off x="0" y="3347"/>
            <a:ext cx="12192000" cy="6854653"/>
          </a:xfrm>
          <a:prstGeom prst="rect">
            <a:avLst/>
          </a:prstGeom>
        </p:spPr>
      </p:pic>
      <p:sp>
        <p:nvSpPr>
          <p:cNvPr id="4" name="AutoShape 4"/>
          <p:cNvSpPr>
            <a:spLocks noGrp="1"/>
          </p:cNvSpPr>
          <p:nvPr/>
        </p:nvSpPr>
        <p:spPr>
          <a:xfrm>
            <a:off x="762000" y="1651000"/>
            <a:ext cx="5080000" cy="355600"/>
          </a:xfrm>
          <a:prstGeom prst="rect">
            <a:avLst/>
          </a:prstGeom>
          <a:noFill/>
          <a:ln w="12700" cmpd="sng">
            <a:noFill/>
            <a:prstDash val="solid"/>
          </a:ln>
        </p:spPr>
        <p:txBody>
          <a:bodyPr vert="horz" wrap="square" lIns="0" tIns="0" rIns="0" bIns="0" anchor="ctr">
            <a:normAutofit fontScale="97222"/>
          </a:bodyPr>
          <a:lstStyle/>
          <a:p>
            <a:pPr>
              <a:buNone/>
            </a:pPr>
            <a:r>
              <a:rPr sz="2400" b="1" i="0" u="none">
                <a:solidFill>
                  <a:srgbClr val="C00000"/>
                </a:solidFill>
                <a:latin typeface="Noto Sans SC"/>
                <a:ea typeface="Noto Sans SC"/>
                <a:cs typeface="Noto Sans SC"/>
              </a:rPr>
              <a:t>▍ Time: January 1935</a:t>
            </a:r>
          </a:p>
        </p:txBody>
      </p:sp>
      <p:sp>
        <p:nvSpPr>
          <p:cNvPr id="5" name="AutoShape 5"/>
          <p:cNvSpPr>
            <a:spLocks noGrp="1"/>
          </p:cNvSpPr>
          <p:nvPr/>
        </p:nvSpPr>
        <p:spPr>
          <a:xfrm>
            <a:off x="762000" y="2286000"/>
            <a:ext cx="5080000" cy="355600"/>
          </a:xfrm>
          <a:prstGeom prst="rect">
            <a:avLst/>
          </a:prstGeom>
          <a:noFill/>
          <a:ln w="12700" cmpd="sng">
            <a:noFill/>
            <a:prstDash val="solid"/>
          </a:ln>
        </p:spPr>
        <p:txBody>
          <a:bodyPr vert="horz" wrap="square" lIns="0" tIns="0" rIns="0" bIns="0" anchor="ctr">
            <a:normAutofit fontScale="97222"/>
          </a:bodyPr>
          <a:lstStyle/>
          <a:p>
            <a:pPr>
              <a:buNone/>
            </a:pPr>
            <a:r>
              <a:rPr sz="2400" b="1" i="0" u="none">
                <a:solidFill>
                  <a:srgbClr val="C00000"/>
                </a:solidFill>
                <a:latin typeface="Noto Sans SC"/>
                <a:ea typeface="Noto Sans SC"/>
                <a:cs typeface="Noto Sans SC"/>
              </a:rPr>
              <a:t>▍ Location: Zunyi, Guizhou</a:t>
            </a:r>
          </a:p>
        </p:txBody>
      </p:sp>
      <p:sp>
        <p:nvSpPr>
          <p:cNvPr id="6" name="AutoShape 6"/>
          <p:cNvSpPr>
            <a:spLocks noGrp="1"/>
          </p:cNvSpPr>
          <p:nvPr/>
        </p:nvSpPr>
        <p:spPr>
          <a:xfrm>
            <a:off x="762000" y="3047999"/>
            <a:ext cx="5080000" cy="3528292"/>
          </a:xfrm>
          <a:prstGeom prst="rect">
            <a:avLst/>
          </a:prstGeom>
          <a:noFill/>
          <a:ln w="12700" cmpd="sng">
            <a:noFill/>
            <a:prstDash val="solid"/>
          </a:ln>
        </p:spPr>
        <p:txBody>
          <a:bodyPr vert="horz" wrap="square" lIns="0" tIns="0" rIns="0" bIns="0" anchor="t">
            <a:normAutofit fontScale="82904" lnSpcReduction="20000"/>
          </a:bodyPr>
          <a:lstStyle/>
          <a:p>
            <a:pPr>
              <a:lnSpc>
                <a:spcPct val="117000"/>
              </a:lnSpc>
              <a:buNone/>
            </a:pPr>
            <a:r>
              <a:rPr sz="2000" b="0" i="0" u="none">
                <a:solidFill>
                  <a:srgbClr val="3C3C3C"/>
                </a:solidFill>
                <a:latin typeface="Noto Sans SC"/>
                <a:ea typeface="Noto Sans SC"/>
                <a:cs typeface="Noto Sans SC"/>
              </a:rPr>
              <a:t>The Zunyi Conference established Mao Zedong's leading position in the CPC Central Committee. At a critical moment, it saved the Party, the Red Army, and the Chinese revolution.</a:t>
            </a:r>
          </a:p>
          <a:p>
            <a:pPr marL="0" indent="0" algn="l">
              <a:lnSpc>
                <a:spcPct val="117000"/>
              </a:lnSpc>
              <a:buNone/>
            </a:pPr>
            <a:endParaRPr sz="2000">
              <a:solidFill>
                <a:srgbClr val="3C3C3C"/>
              </a:solidFill>
              <a:latin typeface="Noto Sans SC"/>
              <a:ea typeface="Noto Sans SC"/>
              <a:cs typeface="Noto Sans SC"/>
            </a:endParaRPr>
          </a:p>
          <a:p>
            <a:pPr marL="0" indent="0" algn="l">
              <a:lnSpc>
                <a:spcPct val="117000"/>
              </a:lnSpc>
              <a:buNone/>
            </a:pPr>
            <a:r>
              <a:rPr sz="2000" b="0" i="0" u="none">
                <a:solidFill>
                  <a:srgbClr val="3C3C3C"/>
                </a:solidFill>
                <a:latin typeface="Noto Sans SC"/>
                <a:ea typeface="Noto Sans SC"/>
                <a:cs typeface="Noto Sans SC"/>
              </a:rPr>
              <a:t>After the conference, the Red Army used feints, crossed the Chishui River four times, and disrupted the KMT army's plans. It then made a rapid march across the Jinsha River and broke out of the encirclement. Continuing north, it forcibly crossed the Dadu River, captured Luding Bridge, crossed the Great Snowy Mountain, passed through uninhabited grasslands, and entered Gansu.</a:t>
            </a:r>
          </a:p>
        </p:txBody>
      </p:sp>
      <p:cxnSp>
        <p:nvCxnSpPr>
          <p:cNvPr id="41" name="Connector 10"/>
          <p:cNvCxnSpPr/>
          <p:nvPr/>
        </p:nvCxnSpPr>
        <p:spPr>
          <a:xfrm rot="5390581">
            <a:off x="3905250" y="3962409"/>
            <a:ext cx="4635500" cy="12700"/>
          </a:xfrm>
          <a:prstGeom prst="straightConnector1">
            <a:avLst/>
          </a:prstGeom>
          <a:ln w="12700" cap="flat">
            <a:solidFill>
              <a:srgbClr val="D81E06">
                <a:alpha val="30000"/>
              </a:srgbClr>
            </a:solidFill>
            <a:prstDash val="solid"/>
            <a:round/>
            <a:headEnd type="none" w="med" len="med"/>
            <a:tailEnd type="none" w="med" len="med"/>
          </a:ln>
        </p:spPr>
      </p:cxnSp>
      <p:sp>
        <p:nvSpPr>
          <p:cNvPr id="14" name="AutoShape 3"/>
          <p:cNvSpPr>
            <a:spLocks noGrp="1"/>
          </p:cNvSpPr>
          <p:nvPr/>
        </p:nvSpPr>
        <p:spPr>
          <a:xfrm>
            <a:off x="387927" y="281709"/>
            <a:ext cx="10668000" cy="571500"/>
          </a:xfrm>
          <a:prstGeom prst="rect">
            <a:avLst/>
          </a:prstGeom>
          <a:noFill/>
          <a:ln w="12700" cmpd="sng">
            <a:noFill/>
            <a:prstDash val="solid"/>
          </a:ln>
        </p:spPr>
        <p:txBody>
          <a:bodyPr vert="horz" wrap="square" lIns="0" tIns="0" rIns="0" bIns="0" anchor="ctr"/>
          <a:lstStyle/>
          <a:p>
            <a:pPr marL="0" indent="0">
              <a:lnSpc>
                <a:spcPct val="90000"/>
              </a:lnSpc>
              <a:buClr>
                <a:schemeClr val="dk1"/>
              </a:buClr>
              <a:buSzPts val="1400"/>
              <a:buNone/>
            </a:pPr>
            <a:endParaRPr sz="4000" b="1">
              <a:solidFill>
                <a:schemeClr val="tx1"/>
              </a:solidFill>
              <a:latin typeface="Noto Sans SC"/>
              <a:ea typeface="Noto Sans SC"/>
              <a:cs typeface="Noto Sans SC"/>
            </a:endParaRPr>
          </a:p>
        </p:txBody>
      </p:sp>
      <p:sp>
        <p:nvSpPr>
          <p:cNvPr id="7" name="標題 1"/>
          <p:cNvSpPr>
            <a:spLocks noGrp="1"/>
          </p:cNvSpPr>
          <p:nvPr/>
        </p:nvSpPr>
        <p:spPr>
          <a:xfrm>
            <a:off x="628649" y="490250"/>
            <a:ext cx="10807613" cy="1138134"/>
          </a:xfrm>
          <a:prstGeom prst="rect">
            <a:avLst/>
          </a:prstGeom>
        </p:spPr>
        <p:txBody>
          <a:bodyPr>
            <a:normAutofit fontScale="93067" lnSpcReduction="10000"/>
          </a:bodyPr>
          <a:lstStyle>
            <a:lvl1pPr marR="0" algn="l">
              <a:lnSpc>
                <a:spcPct val="100000"/>
              </a:lnSpc>
              <a:spcBef>
                <a:spcPts val="0"/>
              </a:spcBef>
              <a:spcAft>
                <a:spcPts val="0"/>
              </a:spcAft>
              <a:buClr>
                <a:srgbClr val="000000"/>
              </a:buClr>
              <a:buFont typeface="Arial" panose="020B0604020202090204"/>
              <a:buNone/>
              <a:defRPr sz="1400" b="0" i="0" u="none" cap="none">
                <a:solidFill>
                  <a:srgbClr val="000000"/>
                </a:solidFill>
                <a:latin typeface="Arial" panose="020B0604020202090204"/>
                <a:ea typeface="Arial" panose="020B0604020202090204"/>
                <a:cs typeface="Arial" panose="020B0604020202090204"/>
              </a:defRPr>
            </a:lvl1pPr>
            <a:lvl2pPr marR="0" algn="l">
              <a:lnSpc>
                <a:spcPct val="100000"/>
              </a:lnSpc>
              <a:spcBef>
                <a:spcPts val="0"/>
              </a:spcBef>
              <a:spcAft>
                <a:spcPts val="0"/>
              </a:spcAft>
              <a:buClr>
                <a:srgbClr val="000000"/>
              </a:buClr>
              <a:buFont typeface="Arial" panose="020B0604020202090204"/>
              <a:buNone/>
              <a:defRPr sz="1400" b="0" i="0" u="none" cap="none">
                <a:solidFill>
                  <a:srgbClr val="000000"/>
                </a:solidFill>
                <a:latin typeface="Arial" panose="020B0604020202090204"/>
                <a:ea typeface="Arial" panose="020B0604020202090204"/>
                <a:cs typeface="Arial" panose="020B0604020202090204"/>
              </a:defRPr>
            </a:lvl2pPr>
            <a:lvl3pPr marR="0" algn="l">
              <a:lnSpc>
                <a:spcPct val="100000"/>
              </a:lnSpc>
              <a:spcBef>
                <a:spcPts val="0"/>
              </a:spcBef>
              <a:spcAft>
                <a:spcPts val="0"/>
              </a:spcAft>
              <a:buClr>
                <a:srgbClr val="000000"/>
              </a:buClr>
              <a:buFont typeface="Arial" panose="020B0604020202090204"/>
              <a:buNone/>
              <a:defRPr sz="1400" b="0" i="0" u="none" cap="none">
                <a:solidFill>
                  <a:srgbClr val="000000"/>
                </a:solidFill>
                <a:latin typeface="Arial" panose="020B0604020202090204"/>
                <a:ea typeface="Arial" panose="020B0604020202090204"/>
                <a:cs typeface="Arial" panose="020B0604020202090204"/>
              </a:defRPr>
            </a:lvl3pPr>
            <a:lvl4pPr marR="0" algn="l">
              <a:lnSpc>
                <a:spcPct val="100000"/>
              </a:lnSpc>
              <a:spcBef>
                <a:spcPts val="0"/>
              </a:spcBef>
              <a:spcAft>
                <a:spcPts val="0"/>
              </a:spcAft>
              <a:buClr>
                <a:srgbClr val="000000"/>
              </a:buClr>
              <a:buFont typeface="Arial" panose="020B0604020202090204"/>
              <a:buNone/>
              <a:defRPr sz="1400" b="0" i="0" u="none" cap="none">
                <a:solidFill>
                  <a:srgbClr val="000000"/>
                </a:solidFill>
                <a:latin typeface="Arial" panose="020B0604020202090204"/>
                <a:ea typeface="Arial" panose="020B0604020202090204"/>
                <a:cs typeface="Arial" panose="020B0604020202090204"/>
              </a:defRPr>
            </a:lvl4pPr>
            <a:lvl5pPr marR="0" algn="l">
              <a:lnSpc>
                <a:spcPct val="100000"/>
              </a:lnSpc>
              <a:spcBef>
                <a:spcPts val="0"/>
              </a:spcBef>
              <a:spcAft>
                <a:spcPts val="0"/>
              </a:spcAft>
              <a:buClr>
                <a:srgbClr val="000000"/>
              </a:buClr>
              <a:buFont typeface="Arial" panose="020B0604020202090204"/>
              <a:buNone/>
              <a:defRPr sz="1400" b="0" i="0" u="none" cap="none">
                <a:solidFill>
                  <a:srgbClr val="000000"/>
                </a:solidFill>
                <a:latin typeface="Arial" panose="020B0604020202090204"/>
                <a:ea typeface="Arial" panose="020B0604020202090204"/>
                <a:cs typeface="Arial" panose="020B0604020202090204"/>
              </a:defRPr>
            </a:lvl5pPr>
            <a:lvl6pPr marR="0" algn="l">
              <a:lnSpc>
                <a:spcPct val="100000"/>
              </a:lnSpc>
              <a:spcBef>
                <a:spcPts val="0"/>
              </a:spcBef>
              <a:spcAft>
                <a:spcPts val="0"/>
              </a:spcAft>
              <a:buClr>
                <a:srgbClr val="000000"/>
              </a:buClr>
              <a:buFont typeface="Arial" panose="020B0604020202090204"/>
              <a:buNone/>
              <a:defRPr sz="1400" b="0" i="0" u="none" cap="none">
                <a:solidFill>
                  <a:srgbClr val="000000"/>
                </a:solidFill>
                <a:latin typeface="Arial" panose="020B0604020202090204"/>
                <a:ea typeface="Arial" panose="020B0604020202090204"/>
                <a:cs typeface="Arial" panose="020B0604020202090204"/>
              </a:defRPr>
            </a:lvl6pPr>
            <a:lvl7pPr marR="0" algn="l">
              <a:lnSpc>
                <a:spcPct val="100000"/>
              </a:lnSpc>
              <a:spcBef>
                <a:spcPts val="0"/>
              </a:spcBef>
              <a:spcAft>
                <a:spcPts val="0"/>
              </a:spcAft>
              <a:buClr>
                <a:srgbClr val="000000"/>
              </a:buClr>
              <a:buFont typeface="Arial" panose="020B0604020202090204"/>
              <a:buNone/>
              <a:defRPr sz="1400" b="0" i="0" u="none" cap="none">
                <a:solidFill>
                  <a:srgbClr val="000000"/>
                </a:solidFill>
                <a:latin typeface="Arial" panose="020B0604020202090204"/>
                <a:ea typeface="Arial" panose="020B0604020202090204"/>
                <a:cs typeface="Arial" panose="020B0604020202090204"/>
              </a:defRPr>
            </a:lvl7pPr>
            <a:lvl8pPr marR="0" algn="l">
              <a:lnSpc>
                <a:spcPct val="100000"/>
              </a:lnSpc>
              <a:spcBef>
                <a:spcPts val="0"/>
              </a:spcBef>
              <a:spcAft>
                <a:spcPts val="0"/>
              </a:spcAft>
              <a:buClr>
                <a:srgbClr val="000000"/>
              </a:buClr>
              <a:buFont typeface="Arial" panose="020B0604020202090204"/>
              <a:buNone/>
              <a:defRPr sz="1400" b="0" i="0" u="none" cap="none">
                <a:solidFill>
                  <a:srgbClr val="000000"/>
                </a:solidFill>
                <a:latin typeface="Arial" panose="020B0604020202090204"/>
                <a:ea typeface="Arial" panose="020B0604020202090204"/>
                <a:cs typeface="Arial" panose="020B0604020202090204"/>
              </a:defRPr>
            </a:lvl8pPr>
            <a:lvl9pPr marR="0" algn="l">
              <a:lnSpc>
                <a:spcPct val="100000"/>
              </a:lnSpc>
              <a:spcBef>
                <a:spcPts val="0"/>
              </a:spcBef>
              <a:spcAft>
                <a:spcPts val="0"/>
              </a:spcAft>
              <a:buClr>
                <a:srgbClr val="000000"/>
              </a:buClr>
              <a:buFont typeface="Arial" panose="020B0604020202090204"/>
              <a:buNone/>
              <a:defRPr sz="1400" b="0" i="0" u="none" cap="none">
                <a:solidFill>
                  <a:srgbClr val="000000"/>
                </a:solidFill>
                <a:latin typeface="Arial" panose="020B0604020202090204"/>
                <a:ea typeface="Arial" panose="020B0604020202090204"/>
                <a:cs typeface="Arial" panose="020B0604020202090204"/>
              </a:defRPr>
            </a:lvl9pPr>
          </a:lstStyle>
          <a:p>
            <a:r>
              <a:rPr sz="4000" b="1">
                <a:solidFill>
                  <a:schemeClr val="tx1"/>
                </a:solidFill>
                <a:latin typeface="Noto Sans SC"/>
                <a:ea typeface="Noto Sans SC"/>
                <a:cs typeface="Noto Sans SC"/>
              </a:rPr>
              <a:t>A Crucial Turning Point—The Zunyi Conference</a:t>
            </a:r>
          </a:p>
        </p:txBody>
      </p:sp>
      <p:sp>
        <p:nvSpPr>
          <p:cNvPr id="9" name="文字方塊 8"/>
          <p:cNvSpPr>
            <a:spLocks noGrp="1"/>
          </p:cNvSpPr>
          <p:nvPr/>
        </p:nvSpPr>
        <p:spPr>
          <a:xfrm>
            <a:off x="6473228" y="4585998"/>
            <a:ext cx="5481349" cy="523220"/>
          </a:xfrm>
          <a:prstGeom prst="rect">
            <a:avLst/>
          </a:prstGeom>
          <a:solidFill>
            <a:srgbClr val="FFFFFF">
              <a:alpha val="87059"/>
            </a:srgbClr>
          </a:solidFill>
        </p:spPr>
        <p:txBody>
          <a:bodyPr wrap="square">
            <a:normAutofit fontScale="90000" lnSpcReduction="20000"/>
          </a:bodyPr>
          <a:lstStyle>
            <a:lvl1pPr algn="ctr">
              <a:buNone/>
              <a:defRPr/>
            </a:lvl1pPr>
          </a:lstStyle>
          <a:p>
            <a:r>
              <a:t>Site of the Zunyi Conference</a:t>
            </a:r>
          </a:p>
          <a:p>
            <a:r>
              <a:t>Image source: Macao History Textbook</a:t>
            </a:r>
          </a:p>
        </p:txBody>
      </p:sp>
      <p:pic>
        <p:nvPicPr>
          <p:cNvPr id="45" name="圖片 7"/>
          <p:cNvPicPr>
            <a:picLocks noChangeAspect="1"/>
          </p:cNvPicPr>
          <p:nvPr/>
        </p:nvPicPr>
        <p:blipFill>
          <a:blip r:embed="rId4"/>
          <a:srcRect l="4122" r="5237" b="2728"/>
          <a:stretch>
            <a:fillRect/>
          </a:stretch>
        </p:blipFill>
        <p:spPr>
          <a:xfrm>
            <a:off x="6473227" y="1651000"/>
            <a:ext cx="5481350" cy="2934997"/>
          </a:xfrm>
          <a:prstGeom prst="rect">
            <a:avLst/>
          </a:prstGeom>
        </p:spPr>
      </p:pic>
      <p:pic>
        <p:nvPicPr>
          <p:cNvPr id="46" name="圖片 10"/>
          <p:cNvPicPr>
            <a:picLocks noChangeAspect="1"/>
          </p:cNvPicPr>
          <p:nvPr/>
        </p:nvPicPr>
        <p:blipFill>
          <a:blip r:embed="rId5"/>
          <a:stretch>
            <a:fillRect/>
          </a:stretch>
        </p:blipFill>
        <p:spPr>
          <a:xfrm rot="21351296">
            <a:off x="10739231" y="2641600"/>
            <a:ext cx="1091279" cy="1877731"/>
          </a:xfrm>
          <a:prstGeom prst="roundRect">
            <a:avLst>
              <a:gd name="adj" fmla="val 8594"/>
            </a:avLst>
          </a:prstGeom>
          <a:ln>
            <a:noFill/>
          </a:ln>
          <a:effectLst>
            <a:reflection blurRad="12700" stA="38000" endPos="28000" dist="5000" dir="5400000" sy="-100000" algn="bl" rotWithShape="0"/>
          </a:effectLst>
        </p:spPr>
      </p:pic>
      <p:sp>
        <p:nvSpPr>
          <p:cNvPr id="13" name="矩形 12"/>
          <p:cNvSpPr>
            <a:spLocks noGrp="1"/>
          </p:cNvSpPr>
          <p:nvPr/>
        </p:nvSpPr>
        <p:spPr>
          <a:xfrm rot="21351296">
            <a:off x="10778951" y="2791240"/>
            <a:ext cx="975769" cy="1836420"/>
          </a:xfrm>
          <a:prstGeom prst="rect">
            <a:avLst/>
          </a:prstGeom>
        </p:spPr>
        <p:txBody>
          <a:bodyPr wrap="square">
            <a:normAutofit/>
          </a:bodyPr>
          <a:lstStyle/>
          <a:p>
            <a:pPr algn="ctr">
              <a:spcAft>
                <a:spcPts val="300"/>
              </a:spcAft>
              <a:buNone/>
            </a:pPr>
            <a:r>
              <a:rPr lang="en-US" b="1" u="sng"/>
              <a:t>Video on Zunyi</a:t>
            </a:r>
            <a:endParaRPr lang="en-US" b="1"/>
          </a:p>
        </p:txBody>
      </p:sp>
      <p:pic>
        <p:nvPicPr>
          <p:cNvPr id="12" name="圖片 11">
            <a:hlinkClick r:id="rId6"/>
          </p:cNvPr>
          <p:cNvPicPr>
            <a:picLocks noChangeAspect="1"/>
          </p:cNvPicPr>
          <p:nvPr/>
        </p:nvPicPr>
        <p:blipFill>
          <a:blip r:embed="rId7"/>
          <a:stretch>
            <a:fillRect/>
          </a:stretch>
        </p:blipFill>
        <p:spPr>
          <a:xfrm rot="21351296">
            <a:off x="10902474" y="3800943"/>
            <a:ext cx="834495" cy="542422"/>
          </a:xfrm>
          <a:prstGeom prst="rect">
            <a:avLst/>
          </a:prstGeom>
        </p:spPr>
      </p:pic>
      <p:sp>
        <p:nvSpPr>
          <p:cNvPr id="15" name="文本框 14">
            <a:extLst>
              <a:ext uri="{FF2B5EF4-FFF2-40B4-BE49-F238E27FC236}">
                <a16:creationId xmlns:a16="http://schemas.microsoft.com/office/drawing/2014/main" id="{F4B2AF2B-10ED-4FC7-8B61-17CF135EE010}"/>
              </a:ext>
            </a:extLst>
          </p:cNvPr>
          <p:cNvSpPr txBox="1"/>
          <p:nvPr/>
        </p:nvSpPr>
        <p:spPr>
          <a:xfrm>
            <a:off x="9256480" y="1373991"/>
            <a:ext cx="2640466" cy="253916"/>
          </a:xfrm>
          <a:prstGeom prst="rect">
            <a:avLst/>
          </a:prstGeom>
          <a:noFill/>
        </p:spPr>
        <p:txBody>
          <a:bodyPr vert="horz" wrap="none" rtlCol="0">
            <a:spAutoFit/>
          </a:bodyPr>
          <a:lstStyle/>
          <a:p>
            <a:r>
              <a:rPr lang="en-US" altLang="zh-CN" sz="1050" dirty="0"/>
              <a:t>Video Source</a:t>
            </a:r>
            <a:r>
              <a:rPr lang="zh-CN" altLang="en-US" sz="1050" dirty="0"/>
              <a:t>：</a:t>
            </a:r>
            <a:r>
              <a:rPr lang="en-US" altLang="zh-CN" sz="1050" dirty="0"/>
              <a:t>China Central Television </a:t>
            </a:r>
            <a:endParaRPr lang="zh-TW" altLang="en-US" sz="1050"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7"/>
          <p:cNvPicPr>
            <a:picLocks noChangeAspect="1"/>
          </p:cNvPicPr>
          <p:nvPr/>
        </p:nvPicPr>
        <p:blipFill>
          <a:blip r:embed="rId3">
            <a:grayscl/>
          </a:blip>
          <a:stretch>
            <a:fillRect/>
          </a:stretch>
        </p:blipFill>
        <p:spPr>
          <a:xfrm>
            <a:off x="0" y="1631696"/>
            <a:ext cx="12192000" cy="5226303"/>
          </a:xfrm>
          <a:prstGeom prst="rect">
            <a:avLst/>
          </a:prstGeom>
        </p:spPr>
      </p:pic>
      <p:sp>
        <p:nvSpPr>
          <p:cNvPr id="2" name="矩形 1"/>
          <p:cNvSpPr>
            <a:spLocks noGrp="1"/>
          </p:cNvSpPr>
          <p:nvPr/>
        </p:nvSpPr>
        <p:spPr>
          <a:xfrm>
            <a:off x="0" y="-14913"/>
            <a:ext cx="12192000" cy="6872913"/>
          </a:xfrm>
          <a:prstGeom prst="rect">
            <a:avLst/>
          </a:prstGeom>
          <a:solidFill>
            <a:srgbClr val="FFFFFF">
              <a:alpha val="74902"/>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a:buNone/>
            </a:pPr>
            <a:endParaRPr/>
          </a:p>
        </p:txBody>
      </p:sp>
      <p:sp>
        <p:nvSpPr>
          <p:cNvPr id="10" name="文字方塊 9"/>
          <p:cNvSpPr>
            <a:spLocks noGrp="1"/>
          </p:cNvSpPr>
          <p:nvPr/>
        </p:nvSpPr>
        <p:spPr>
          <a:xfrm>
            <a:off x="2032000" y="2325431"/>
            <a:ext cx="8128000" cy="4380169"/>
          </a:xfrm>
          <a:prstGeom prst="rect">
            <a:avLst/>
          </a:prstGeom>
          <a:noFill/>
        </p:spPr>
        <p:txBody>
          <a:bodyPr wrap="square">
            <a:normAutofit/>
          </a:bodyPr>
          <a:lstStyle/>
          <a:p>
            <a:pPr>
              <a:lnSpc>
                <a:spcPct val="150000"/>
              </a:lnSpc>
              <a:buNone/>
            </a:pPr>
            <a:r>
              <a:rPr sz="2400" b="1">
                <a:solidFill>
                  <a:srgbClr val="333333"/>
                </a:solidFill>
                <a:latin typeface="Noto Sans SC"/>
                <a:ea typeface="Noto Sans SC"/>
                <a:cs typeface="Noto Sans SC"/>
              </a:rPr>
              <a:t>I. Founding of the CPC</a:t>
            </a:r>
            <a:endParaRPr sz="4800" b="1">
              <a:solidFill>
                <a:srgbClr val="333333"/>
              </a:solidFill>
              <a:latin typeface="Noto Sans SC"/>
              <a:ea typeface="Noto Sans SC"/>
              <a:cs typeface="Noto Sans SC"/>
            </a:endParaRPr>
          </a:p>
          <a:p>
            <a:pPr>
              <a:lnSpc>
                <a:spcPct val="150000"/>
              </a:lnSpc>
              <a:buNone/>
            </a:pPr>
            <a:r>
              <a:rPr sz="2400" b="1">
                <a:solidFill>
                  <a:srgbClr val="333333"/>
                </a:solidFill>
                <a:latin typeface="Noto Sans SC"/>
                <a:ea typeface="Noto Sans SC"/>
                <a:cs typeface="Noto Sans SC"/>
              </a:rPr>
              <a:t>II. Victory of the Long March</a:t>
            </a:r>
            <a:endParaRPr sz="4800" b="1">
              <a:solidFill>
                <a:srgbClr val="333333"/>
              </a:solidFill>
              <a:latin typeface="Noto Sans SC"/>
              <a:ea typeface="Noto Sans SC"/>
              <a:cs typeface="Noto Sans SC"/>
            </a:endParaRPr>
          </a:p>
          <a:p>
            <a:pPr>
              <a:lnSpc>
                <a:spcPct val="150000"/>
              </a:lnSpc>
              <a:buNone/>
            </a:pPr>
            <a:r>
              <a:rPr sz="2400" b="1">
                <a:solidFill>
                  <a:srgbClr val="333333"/>
                </a:solidFill>
                <a:latin typeface="Noto Sans SC"/>
                <a:ea typeface="Noto Sans SC"/>
                <a:cs typeface="Noto Sans SC"/>
              </a:rPr>
              <a:t>III. Extension and Reflection</a:t>
            </a:r>
            <a:endParaRPr sz="4800" b="1">
              <a:solidFill>
                <a:srgbClr val="333333"/>
              </a:solidFill>
              <a:latin typeface="Noto Sans SC"/>
              <a:ea typeface="Noto Sans SC"/>
              <a:cs typeface="Noto Sans SC"/>
            </a:endParaRPr>
          </a:p>
        </p:txBody>
      </p:sp>
      <p:sp>
        <p:nvSpPr>
          <p:cNvPr id="11" name="矩形 10"/>
          <p:cNvSpPr>
            <a:spLocks noGrp="1"/>
          </p:cNvSpPr>
          <p:nvPr/>
        </p:nvSpPr>
        <p:spPr>
          <a:xfrm>
            <a:off x="0" y="0"/>
            <a:ext cx="12192000" cy="1835181"/>
          </a:xfrm>
          <a:prstGeom prst="rect">
            <a:avLst/>
          </a:prstGeom>
          <a:solidFill>
            <a:srgbClr val="800000"/>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a:buNone/>
            </a:pPr>
            <a:endParaRPr/>
          </a:p>
        </p:txBody>
      </p:sp>
      <p:sp>
        <p:nvSpPr>
          <p:cNvPr id="12" name="矩形 11"/>
          <p:cNvSpPr>
            <a:spLocks noGrp="1"/>
          </p:cNvSpPr>
          <p:nvPr/>
        </p:nvSpPr>
        <p:spPr>
          <a:xfrm rot="10800000">
            <a:off x="0" y="0"/>
            <a:ext cx="12192000" cy="1671702"/>
          </a:xfrm>
          <a:prstGeom prst="rect">
            <a:avLst/>
          </a:prstGeom>
          <a:solidFill>
            <a:srgbClr val="500000"/>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a:buNone/>
            </a:pPr>
            <a:endParaRPr/>
          </a:p>
        </p:txBody>
      </p:sp>
      <p:sp>
        <p:nvSpPr>
          <p:cNvPr id="6" name="標題 1"/>
          <p:cNvSpPr>
            <a:spLocks noGrp="1"/>
          </p:cNvSpPr>
          <p:nvPr/>
        </p:nvSpPr>
        <p:spPr>
          <a:xfrm>
            <a:off x="628649" y="490250"/>
            <a:ext cx="10807613" cy="1138134"/>
          </a:xfrm>
          <a:prstGeom prst="rect">
            <a:avLst/>
          </a:prstGeom>
        </p:spPr>
        <p:txBody>
          <a:bodyPr>
            <a:normAutofit/>
          </a:bodyPr>
          <a:lstStyle>
            <a:lvl1pPr marR="0" algn="l">
              <a:lnSpc>
                <a:spcPct val="100000"/>
              </a:lnSpc>
              <a:spcBef>
                <a:spcPts val="0"/>
              </a:spcBef>
              <a:spcAft>
                <a:spcPts val="0"/>
              </a:spcAft>
              <a:buClr>
                <a:srgbClr val="000000"/>
              </a:buClr>
              <a:buFont typeface="Arial" panose="020B0604020202090204"/>
              <a:buNone/>
              <a:defRPr sz="1400" b="0" i="0" u="none" cap="none">
                <a:solidFill>
                  <a:srgbClr val="000000"/>
                </a:solidFill>
                <a:latin typeface="Arial" panose="020B0604020202090204"/>
                <a:ea typeface="Arial" panose="020B0604020202090204"/>
                <a:cs typeface="Arial" panose="020B0604020202090204"/>
              </a:defRPr>
            </a:lvl1pPr>
            <a:lvl2pPr marR="0" algn="l">
              <a:lnSpc>
                <a:spcPct val="100000"/>
              </a:lnSpc>
              <a:spcBef>
                <a:spcPts val="0"/>
              </a:spcBef>
              <a:spcAft>
                <a:spcPts val="0"/>
              </a:spcAft>
              <a:buClr>
                <a:srgbClr val="000000"/>
              </a:buClr>
              <a:buFont typeface="Arial" panose="020B0604020202090204"/>
              <a:buNone/>
              <a:defRPr sz="1400" b="0" i="0" u="none" cap="none">
                <a:solidFill>
                  <a:srgbClr val="000000"/>
                </a:solidFill>
                <a:latin typeface="Arial" panose="020B0604020202090204"/>
                <a:ea typeface="Arial" panose="020B0604020202090204"/>
                <a:cs typeface="Arial" panose="020B0604020202090204"/>
              </a:defRPr>
            </a:lvl2pPr>
            <a:lvl3pPr marR="0" algn="l">
              <a:lnSpc>
                <a:spcPct val="100000"/>
              </a:lnSpc>
              <a:spcBef>
                <a:spcPts val="0"/>
              </a:spcBef>
              <a:spcAft>
                <a:spcPts val="0"/>
              </a:spcAft>
              <a:buClr>
                <a:srgbClr val="000000"/>
              </a:buClr>
              <a:buFont typeface="Arial" panose="020B0604020202090204"/>
              <a:buNone/>
              <a:defRPr sz="1400" b="0" i="0" u="none" cap="none">
                <a:solidFill>
                  <a:srgbClr val="000000"/>
                </a:solidFill>
                <a:latin typeface="Arial" panose="020B0604020202090204"/>
                <a:ea typeface="Arial" panose="020B0604020202090204"/>
                <a:cs typeface="Arial" panose="020B0604020202090204"/>
              </a:defRPr>
            </a:lvl3pPr>
            <a:lvl4pPr marR="0" algn="l">
              <a:lnSpc>
                <a:spcPct val="100000"/>
              </a:lnSpc>
              <a:spcBef>
                <a:spcPts val="0"/>
              </a:spcBef>
              <a:spcAft>
                <a:spcPts val="0"/>
              </a:spcAft>
              <a:buClr>
                <a:srgbClr val="000000"/>
              </a:buClr>
              <a:buFont typeface="Arial" panose="020B0604020202090204"/>
              <a:buNone/>
              <a:defRPr sz="1400" b="0" i="0" u="none" cap="none">
                <a:solidFill>
                  <a:srgbClr val="000000"/>
                </a:solidFill>
                <a:latin typeface="Arial" panose="020B0604020202090204"/>
                <a:ea typeface="Arial" panose="020B0604020202090204"/>
                <a:cs typeface="Arial" panose="020B0604020202090204"/>
              </a:defRPr>
            </a:lvl4pPr>
            <a:lvl5pPr marR="0" algn="l">
              <a:lnSpc>
                <a:spcPct val="100000"/>
              </a:lnSpc>
              <a:spcBef>
                <a:spcPts val="0"/>
              </a:spcBef>
              <a:spcAft>
                <a:spcPts val="0"/>
              </a:spcAft>
              <a:buClr>
                <a:srgbClr val="000000"/>
              </a:buClr>
              <a:buFont typeface="Arial" panose="020B0604020202090204"/>
              <a:buNone/>
              <a:defRPr sz="1400" b="0" i="0" u="none" cap="none">
                <a:solidFill>
                  <a:srgbClr val="000000"/>
                </a:solidFill>
                <a:latin typeface="Arial" panose="020B0604020202090204"/>
                <a:ea typeface="Arial" panose="020B0604020202090204"/>
                <a:cs typeface="Arial" panose="020B0604020202090204"/>
              </a:defRPr>
            </a:lvl5pPr>
            <a:lvl6pPr marR="0" algn="l">
              <a:lnSpc>
                <a:spcPct val="100000"/>
              </a:lnSpc>
              <a:spcBef>
                <a:spcPts val="0"/>
              </a:spcBef>
              <a:spcAft>
                <a:spcPts val="0"/>
              </a:spcAft>
              <a:buClr>
                <a:srgbClr val="000000"/>
              </a:buClr>
              <a:buFont typeface="Arial" panose="020B0604020202090204"/>
              <a:buNone/>
              <a:defRPr sz="1400" b="0" i="0" u="none" cap="none">
                <a:solidFill>
                  <a:srgbClr val="000000"/>
                </a:solidFill>
                <a:latin typeface="Arial" panose="020B0604020202090204"/>
                <a:ea typeface="Arial" panose="020B0604020202090204"/>
                <a:cs typeface="Arial" panose="020B0604020202090204"/>
              </a:defRPr>
            </a:lvl6pPr>
            <a:lvl7pPr marR="0" algn="l">
              <a:lnSpc>
                <a:spcPct val="100000"/>
              </a:lnSpc>
              <a:spcBef>
                <a:spcPts val="0"/>
              </a:spcBef>
              <a:spcAft>
                <a:spcPts val="0"/>
              </a:spcAft>
              <a:buClr>
                <a:srgbClr val="000000"/>
              </a:buClr>
              <a:buFont typeface="Arial" panose="020B0604020202090204"/>
              <a:buNone/>
              <a:defRPr sz="1400" b="0" i="0" u="none" cap="none">
                <a:solidFill>
                  <a:srgbClr val="000000"/>
                </a:solidFill>
                <a:latin typeface="Arial" panose="020B0604020202090204"/>
                <a:ea typeface="Arial" panose="020B0604020202090204"/>
                <a:cs typeface="Arial" panose="020B0604020202090204"/>
              </a:defRPr>
            </a:lvl7pPr>
            <a:lvl8pPr marR="0" algn="l">
              <a:lnSpc>
                <a:spcPct val="100000"/>
              </a:lnSpc>
              <a:spcBef>
                <a:spcPts val="0"/>
              </a:spcBef>
              <a:spcAft>
                <a:spcPts val="0"/>
              </a:spcAft>
              <a:buClr>
                <a:srgbClr val="000000"/>
              </a:buClr>
              <a:buFont typeface="Arial" panose="020B0604020202090204"/>
              <a:buNone/>
              <a:defRPr sz="1400" b="0" i="0" u="none" cap="none">
                <a:solidFill>
                  <a:srgbClr val="000000"/>
                </a:solidFill>
                <a:latin typeface="Arial" panose="020B0604020202090204"/>
                <a:ea typeface="Arial" panose="020B0604020202090204"/>
                <a:cs typeface="Arial" panose="020B0604020202090204"/>
              </a:defRPr>
            </a:lvl8pPr>
            <a:lvl9pPr marR="0" algn="l">
              <a:lnSpc>
                <a:spcPct val="100000"/>
              </a:lnSpc>
              <a:spcBef>
                <a:spcPts val="0"/>
              </a:spcBef>
              <a:spcAft>
                <a:spcPts val="0"/>
              </a:spcAft>
              <a:buClr>
                <a:srgbClr val="000000"/>
              </a:buClr>
              <a:buFont typeface="Arial" panose="020B0604020202090204"/>
              <a:buNone/>
              <a:defRPr sz="1400" b="0" i="0" u="none" cap="none">
                <a:solidFill>
                  <a:srgbClr val="000000"/>
                </a:solidFill>
                <a:latin typeface="Arial" panose="020B0604020202090204"/>
                <a:ea typeface="Arial" panose="020B0604020202090204"/>
                <a:cs typeface="Arial" panose="020B0604020202090204"/>
              </a:defRPr>
            </a:lvl9pPr>
          </a:lstStyle>
          <a:p>
            <a:r>
              <a:rPr sz="6000" b="1">
                <a:solidFill>
                  <a:schemeClr val="bg1"/>
                </a:solidFill>
                <a:latin typeface="Noto Sans SC"/>
                <a:ea typeface="Noto Sans SC"/>
                <a:cs typeface="Noto Sans SC"/>
              </a:rPr>
              <a:t>Contents</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圖片 2"/>
          <p:cNvPicPr>
            <a:picLocks noChangeAspect="1"/>
          </p:cNvPicPr>
          <p:nvPr/>
        </p:nvPicPr>
        <p:blipFill>
          <a:blip r:embed="rId3"/>
          <a:srcRect r="149"/>
          <a:stretch>
            <a:fillRect/>
          </a:stretch>
        </p:blipFill>
        <p:spPr>
          <a:xfrm>
            <a:off x="0" y="3347"/>
            <a:ext cx="12192000" cy="6854653"/>
          </a:xfrm>
          <a:prstGeom prst="rect">
            <a:avLst/>
          </a:prstGeom>
        </p:spPr>
      </p:pic>
      <p:pic>
        <p:nvPicPr>
          <p:cNvPr id="17" name="Picture 2"/>
          <p:cNvPicPr>
            <a:picLocks noChangeAspect="1"/>
          </p:cNvPicPr>
          <p:nvPr/>
        </p:nvPicPr>
        <p:blipFill>
          <a:blip r:embed="rId4"/>
          <a:srcRect/>
          <a:stretch>
            <a:fillRect/>
          </a:stretch>
        </p:blipFill>
        <p:spPr>
          <a:xfrm>
            <a:off x="2457450" y="346870"/>
            <a:ext cx="7277100" cy="2711856"/>
          </a:xfrm>
          <a:prstGeom prst="rect">
            <a:avLst/>
          </a:prstGeom>
        </p:spPr>
      </p:pic>
      <p:sp>
        <p:nvSpPr>
          <p:cNvPr id="9" name="文字方塊 8"/>
          <p:cNvSpPr>
            <a:spLocks noGrp="1"/>
          </p:cNvSpPr>
          <p:nvPr/>
        </p:nvSpPr>
        <p:spPr>
          <a:xfrm>
            <a:off x="2457449" y="3058726"/>
            <a:ext cx="7277102" cy="523220"/>
          </a:xfrm>
          <a:prstGeom prst="rect">
            <a:avLst/>
          </a:prstGeom>
          <a:solidFill>
            <a:srgbClr val="FFFFFF">
              <a:alpha val="87059"/>
            </a:srgbClr>
          </a:solidFill>
        </p:spPr>
        <p:txBody>
          <a:bodyPr wrap="square">
            <a:normAutofit fontScale="80000" lnSpcReduction="10000"/>
          </a:bodyPr>
          <a:lstStyle>
            <a:lvl1pPr algn="ctr">
              <a:buNone/>
              <a:defRPr/>
            </a:lvl1pPr>
          </a:lstStyle>
          <a:p>
            <a:r>
              <a:t>Shao Yachuan, Ingenious Maneuvers in the Four Crossings of the Chishui River (2016)</a:t>
            </a:r>
          </a:p>
          <a:p>
            <a:r>
              <a:t>Collection: National Museum of China</a:t>
            </a:r>
          </a:p>
        </p:txBody>
      </p:sp>
      <p:pic>
        <p:nvPicPr>
          <p:cNvPr id="19" name="Picture 4"/>
          <p:cNvPicPr>
            <a:picLocks noChangeAspect="1"/>
          </p:cNvPicPr>
          <p:nvPr/>
        </p:nvPicPr>
        <p:blipFill>
          <a:blip r:embed="rId5"/>
          <a:srcRect/>
          <a:stretch>
            <a:fillRect/>
          </a:stretch>
        </p:blipFill>
        <p:spPr>
          <a:xfrm>
            <a:off x="2457450" y="3815074"/>
            <a:ext cx="7277100" cy="2301574"/>
          </a:xfrm>
          <a:prstGeom prst="rect">
            <a:avLst/>
          </a:prstGeom>
        </p:spPr>
      </p:pic>
      <p:sp>
        <p:nvSpPr>
          <p:cNvPr id="10" name="文字方塊 9"/>
          <p:cNvSpPr>
            <a:spLocks noGrp="1"/>
          </p:cNvSpPr>
          <p:nvPr/>
        </p:nvSpPr>
        <p:spPr>
          <a:xfrm>
            <a:off x="2457450" y="6116648"/>
            <a:ext cx="7277100" cy="523220"/>
          </a:xfrm>
          <a:prstGeom prst="rect">
            <a:avLst/>
          </a:prstGeom>
          <a:solidFill>
            <a:srgbClr val="FFFFFF">
              <a:alpha val="87059"/>
            </a:srgbClr>
          </a:solidFill>
        </p:spPr>
        <p:txBody>
          <a:bodyPr wrap="square">
            <a:normAutofit fontScale="90000" lnSpcReduction="20000"/>
          </a:bodyPr>
          <a:lstStyle>
            <a:lvl1pPr algn="ctr">
              <a:buNone/>
              <a:defRPr/>
            </a:lvl1pPr>
          </a:lstStyle>
          <a:p>
            <a:r>
              <a:t>Ai Zhongxin, The Red Army Crosses the Snowy Mountains (1957)</a:t>
            </a:r>
          </a:p>
          <a:p>
            <a:r>
              <a:t>Collection: Military Museum of the Chinese People's Revolution</a:t>
            </a:r>
          </a:p>
        </p:txBody>
      </p:sp>
      <p:pic>
        <p:nvPicPr>
          <p:cNvPr id="21" name="圖片 3"/>
          <p:cNvPicPr>
            <a:picLocks noChangeAspect="1"/>
          </p:cNvPicPr>
          <p:nvPr/>
        </p:nvPicPr>
        <p:blipFill>
          <a:blip r:embed="rId6"/>
          <a:stretch>
            <a:fillRect/>
          </a:stretch>
        </p:blipFill>
        <p:spPr>
          <a:xfrm rot="21351296">
            <a:off x="9734550" y="1702798"/>
            <a:ext cx="1091279" cy="1877731"/>
          </a:xfrm>
          <a:prstGeom prst="roundRect">
            <a:avLst>
              <a:gd name="adj" fmla="val 8594"/>
            </a:avLst>
          </a:prstGeom>
          <a:ln>
            <a:noFill/>
          </a:ln>
          <a:effectLst>
            <a:reflection blurRad="12700" stA="38000" endPos="28000" dist="5000" dir="5400000" sy="-100000" algn="bl" rotWithShape="0"/>
          </a:effectLst>
        </p:spPr>
      </p:pic>
      <p:sp>
        <p:nvSpPr>
          <p:cNvPr id="6" name="矩形 5"/>
          <p:cNvSpPr>
            <a:spLocks noGrp="1"/>
          </p:cNvSpPr>
          <p:nvPr/>
        </p:nvSpPr>
        <p:spPr>
          <a:xfrm rot="21351296">
            <a:off x="9774270" y="1852438"/>
            <a:ext cx="975769" cy="2476500"/>
          </a:xfrm>
          <a:prstGeom prst="rect">
            <a:avLst/>
          </a:prstGeom>
        </p:spPr>
        <p:txBody>
          <a:bodyPr wrap="square">
            <a:normAutofit/>
          </a:bodyPr>
          <a:lstStyle/>
          <a:p>
            <a:pPr algn="ctr">
              <a:spcAft>
                <a:spcPts val="300"/>
              </a:spcAft>
              <a:buNone/>
            </a:pPr>
            <a:r>
              <a:rPr lang="en-US" b="1" u="sng"/>
              <a:t>Battle Video</a:t>
            </a:r>
            <a:endParaRPr lang="en-US" b="1"/>
          </a:p>
        </p:txBody>
      </p:sp>
      <p:pic>
        <p:nvPicPr>
          <p:cNvPr id="5" name="圖片 4">
            <a:hlinkClick r:id="rId7"/>
          </p:cNvPr>
          <p:cNvPicPr>
            <a:picLocks noChangeAspect="1"/>
          </p:cNvPicPr>
          <p:nvPr/>
        </p:nvPicPr>
        <p:blipFill>
          <a:blip r:embed="rId8"/>
          <a:stretch>
            <a:fillRect/>
          </a:stretch>
        </p:blipFill>
        <p:spPr>
          <a:xfrm rot="21351296">
            <a:off x="9897793" y="2862141"/>
            <a:ext cx="834495" cy="542422"/>
          </a:xfrm>
          <a:prstGeom prst="rect">
            <a:avLst/>
          </a:prstGeom>
        </p:spPr>
      </p:pic>
      <p:sp>
        <p:nvSpPr>
          <p:cNvPr id="11" name="文本框 10">
            <a:extLst>
              <a:ext uri="{FF2B5EF4-FFF2-40B4-BE49-F238E27FC236}">
                <a16:creationId xmlns:a16="http://schemas.microsoft.com/office/drawing/2014/main" id="{F97AACE9-5E33-405A-82E6-DDB2E2830859}"/>
              </a:ext>
            </a:extLst>
          </p:cNvPr>
          <p:cNvSpPr txBox="1"/>
          <p:nvPr/>
        </p:nvSpPr>
        <p:spPr>
          <a:xfrm>
            <a:off x="9430568" y="36412"/>
            <a:ext cx="2640466" cy="253916"/>
          </a:xfrm>
          <a:prstGeom prst="rect">
            <a:avLst/>
          </a:prstGeom>
          <a:noFill/>
        </p:spPr>
        <p:txBody>
          <a:bodyPr vert="horz" wrap="none" rtlCol="0">
            <a:spAutoFit/>
          </a:bodyPr>
          <a:lstStyle/>
          <a:p>
            <a:r>
              <a:rPr lang="en-US" altLang="zh-CN" sz="1050" dirty="0"/>
              <a:t>Video Source</a:t>
            </a:r>
            <a:r>
              <a:rPr lang="zh-CN" altLang="en-US" sz="1050" dirty="0"/>
              <a:t>：</a:t>
            </a:r>
            <a:r>
              <a:rPr lang="en-US" altLang="zh-CN" sz="1050" dirty="0"/>
              <a:t>China Central Television </a:t>
            </a:r>
            <a:endParaRPr lang="zh-TW" altLang="en-US" sz="1050"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 name="圖片 2"/>
          <p:cNvPicPr>
            <a:picLocks noChangeAspect="1"/>
          </p:cNvPicPr>
          <p:nvPr/>
        </p:nvPicPr>
        <p:blipFill>
          <a:blip r:embed="rId3"/>
          <a:srcRect r="149"/>
          <a:stretch>
            <a:fillRect/>
          </a:stretch>
        </p:blipFill>
        <p:spPr>
          <a:xfrm>
            <a:off x="0" y="-9627"/>
            <a:ext cx="12192000" cy="6854653"/>
          </a:xfrm>
          <a:prstGeom prst="rect">
            <a:avLst/>
          </a:prstGeom>
        </p:spPr>
      </p:pic>
      <p:sp>
        <p:nvSpPr>
          <p:cNvPr id="6" name="AutoShape 6"/>
          <p:cNvSpPr>
            <a:spLocks noGrp="1"/>
          </p:cNvSpPr>
          <p:nvPr/>
        </p:nvSpPr>
        <p:spPr>
          <a:xfrm>
            <a:off x="762000" y="3047999"/>
            <a:ext cx="5080000" cy="2507366"/>
          </a:xfrm>
          <a:prstGeom prst="rect">
            <a:avLst/>
          </a:prstGeom>
          <a:noFill/>
          <a:ln w="12700" cmpd="sng">
            <a:noFill/>
            <a:prstDash val="solid"/>
          </a:ln>
        </p:spPr>
        <p:txBody>
          <a:bodyPr vert="horz" wrap="square" lIns="0" tIns="0" rIns="0" bIns="0" anchor="t">
            <a:normAutofit fontScale="68625" lnSpcReduction="20000"/>
          </a:bodyPr>
          <a:lstStyle/>
          <a:p>
            <a:pPr>
              <a:lnSpc>
                <a:spcPct val="117000"/>
              </a:lnSpc>
              <a:spcAft>
                <a:spcPts val="1200"/>
              </a:spcAft>
              <a:buNone/>
            </a:pPr>
            <a:r>
              <a:rPr sz="2000">
                <a:solidFill>
                  <a:srgbClr val="3C3C3C"/>
                </a:solidFill>
                <a:latin typeface="Noto Sans SC"/>
                <a:ea typeface="Noto Sans SC"/>
                <a:cs typeface="Noto Sans SC"/>
              </a:rPr>
              <a:t>October 1935: The CPC Central Committee and the First Front Red Army reached Wuqi Town in northern Shaanxi and joined the local Red Army.</a:t>
            </a:r>
          </a:p>
          <a:p>
            <a:pPr>
              <a:lnSpc>
                <a:spcPct val="117000"/>
              </a:lnSpc>
              <a:spcAft>
                <a:spcPts val="1200"/>
              </a:spcAft>
              <a:buNone/>
            </a:pPr>
            <a:r>
              <a:rPr sz="2000">
                <a:solidFill>
                  <a:srgbClr val="3C3C3C"/>
                </a:solidFill>
                <a:latin typeface="Noto Sans SC"/>
                <a:ea typeface="Noto Sans SC"/>
                <a:cs typeface="Noto Sans SC"/>
              </a:rPr>
              <a:t>October 1936: The First, Second, and Fourth Front Red Armies—the three main forces of the Red Army—successfully joined forces.</a:t>
            </a:r>
          </a:p>
          <a:p>
            <a:pPr>
              <a:lnSpc>
                <a:spcPct val="117000"/>
              </a:lnSpc>
              <a:spcAft>
                <a:spcPts val="1200"/>
              </a:spcAft>
              <a:buNone/>
            </a:pPr>
            <a:r>
              <a:rPr sz="2000" b="1">
                <a:solidFill>
                  <a:srgbClr val="3C3C3C"/>
                </a:solidFill>
                <a:latin typeface="Noto Sans SC"/>
                <a:ea typeface="Noto Sans SC"/>
                <a:cs typeface="Noto Sans SC"/>
              </a:rPr>
              <a:t>The victory of the Long March preserved the backbone of the CPC and the Red Army and became the key to turning the Chinese revolution from crisis to safety.</a:t>
            </a:r>
          </a:p>
        </p:txBody>
      </p:sp>
      <p:cxnSp>
        <p:nvCxnSpPr>
          <p:cNvPr id="29" name="Connector 10"/>
          <p:cNvCxnSpPr/>
          <p:nvPr/>
        </p:nvCxnSpPr>
        <p:spPr>
          <a:xfrm rot="5390581">
            <a:off x="3905250" y="3962409"/>
            <a:ext cx="4635500" cy="12700"/>
          </a:xfrm>
          <a:prstGeom prst="straightConnector1">
            <a:avLst/>
          </a:prstGeom>
          <a:ln w="12700" cap="flat">
            <a:solidFill>
              <a:srgbClr val="D81E06">
                <a:alpha val="30000"/>
              </a:srgbClr>
            </a:solidFill>
            <a:prstDash val="solid"/>
            <a:round/>
            <a:headEnd type="none" w="med" len="med"/>
            <a:tailEnd type="none" w="med" len="med"/>
          </a:ln>
        </p:spPr>
      </p:cxnSp>
      <p:sp>
        <p:nvSpPr>
          <p:cNvPr id="14" name="AutoShape 3"/>
          <p:cNvSpPr>
            <a:spLocks noGrp="1"/>
          </p:cNvSpPr>
          <p:nvPr/>
        </p:nvSpPr>
        <p:spPr>
          <a:xfrm>
            <a:off x="387927" y="281709"/>
            <a:ext cx="10668000" cy="571500"/>
          </a:xfrm>
          <a:prstGeom prst="rect">
            <a:avLst/>
          </a:prstGeom>
          <a:noFill/>
          <a:ln w="12700" cmpd="sng">
            <a:noFill/>
            <a:prstDash val="solid"/>
          </a:ln>
        </p:spPr>
        <p:txBody>
          <a:bodyPr vert="horz" wrap="square" lIns="0" tIns="0" rIns="0" bIns="0" anchor="ctr"/>
          <a:lstStyle/>
          <a:p>
            <a:pPr marL="0" indent="0">
              <a:lnSpc>
                <a:spcPct val="90000"/>
              </a:lnSpc>
              <a:buClr>
                <a:schemeClr val="dk1"/>
              </a:buClr>
              <a:buSzPts val="1400"/>
              <a:buNone/>
            </a:pPr>
            <a:endParaRPr sz="4000" b="1">
              <a:solidFill>
                <a:schemeClr val="tx1"/>
              </a:solidFill>
              <a:latin typeface="Noto Sans SC"/>
              <a:ea typeface="Noto Sans SC"/>
              <a:cs typeface="Noto Sans SC"/>
            </a:endParaRPr>
          </a:p>
        </p:txBody>
      </p:sp>
      <p:sp>
        <p:nvSpPr>
          <p:cNvPr id="7" name="標題 1"/>
          <p:cNvSpPr>
            <a:spLocks noGrp="1"/>
          </p:cNvSpPr>
          <p:nvPr/>
        </p:nvSpPr>
        <p:spPr>
          <a:xfrm>
            <a:off x="628649" y="490250"/>
            <a:ext cx="10807613" cy="1138134"/>
          </a:xfrm>
          <a:prstGeom prst="rect">
            <a:avLst/>
          </a:prstGeom>
        </p:spPr>
        <p:txBody>
          <a:bodyPr>
            <a:normAutofit fontScale="85851"/>
          </a:bodyPr>
          <a:lstStyle>
            <a:lvl1pPr marR="0" algn="l">
              <a:lnSpc>
                <a:spcPct val="100000"/>
              </a:lnSpc>
              <a:spcBef>
                <a:spcPts val="0"/>
              </a:spcBef>
              <a:spcAft>
                <a:spcPts val="0"/>
              </a:spcAft>
              <a:buClr>
                <a:srgbClr val="000000"/>
              </a:buClr>
              <a:buFont typeface="Arial" panose="020B0604020202090204"/>
              <a:buNone/>
              <a:defRPr sz="1400" b="0" i="0" u="none" cap="none">
                <a:solidFill>
                  <a:srgbClr val="000000"/>
                </a:solidFill>
                <a:latin typeface="Arial" panose="020B0604020202090204"/>
                <a:ea typeface="Arial" panose="020B0604020202090204"/>
                <a:cs typeface="Arial" panose="020B0604020202090204"/>
              </a:defRPr>
            </a:lvl1pPr>
            <a:lvl2pPr marR="0" algn="l">
              <a:lnSpc>
                <a:spcPct val="100000"/>
              </a:lnSpc>
              <a:spcBef>
                <a:spcPts val="0"/>
              </a:spcBef>
              <a:spcAft>
                <a:spcPts val="0"/>
              </a:spcAft>
              <a:buClr>
                <a:srgbClr val="000000"/>
              </a:buClr>
              <a:buFont typeface="Arial" panose="020B0604020202090204"/>
              <a:buNone/>
              <a:defRPr sz="1400" b="0" i="0" u="none" cap="none">
                <a:solidFill>
                  <a:srgbClr val="000000"/>
                </a:solidFill>
                <a:latin typeface="Arial" panose="020B0604020202090204"/>
                <a:ea typeface="Arial" panose="020B0604020202090204"/>
                <a:cs typeface="Arial" panose="020B0604020202090204"/>
              </a:defRPr>
            </a:lvl2pPr>
            <a:lvl3pPr marR="0" algn="l">
              <a:lnSpc>
                <a:spcPct val="100000"/>
              </a:lnSpc>
              <a:spcBef>
                <a:spcPts val="0"/>
              </a:spcBef>
              <a:spcAft>
                <a:spcPts val="0"/>
              </a:spcAft>
              <a:buClr>
                <a:srgbClr val="000000"/>
              </a:buClr>
              <a:buFont typeface="Arial" panose="020B0604020202090204"/>
              <a:buNone/>
              <a:defRPr sz="1400" b="0" i="0" u="none" cap="none">
                <a:solidFill>
                  <a:srgbClr val="000000"/>
                </a:solidFill>
                <a:latin typeface="Arial" panose="020B0604020202090204"/>
                <a:ea typeface="Arial" panose="020B0604020202090204"/>
                <a:cs typeface="Arial" panose="020B0604020202090204"/>
              </a:defRPr>
            </a:lvl3pPr>
            <a:lvl4pPr marR="0" algn="l">
              <a:lnSpc>
                <a:spcPct val="100000"/>
              </a:lnSpc>
              <a:spcBef>
                <a:spcPts val="0"/>
              </a:spcBef>
              <a:spcAft>
                <a:spcPts val="0"/>
              </a:spcAft>
              <a:buClr>
                <a:srgbClr val="000000"/>
              </a:buClr>
              <a:buFont typeface="Arial" panose="020B0604020202090204"/>
              <a:buNone/>
              <a:defRPr sz="1400" b="0" i="0" u="none" cap="none">
                <a:solidFill>
                  <a:srgbClr val="000000"/>
                </a:solidFill>
                <a:latin typeface="Arial" panose="020B0604020202090204"/>
                <a:ea typeface="Arial" panose="020B0604020202090204"/>
                <a:cs typeface="Arial" panose="020B0604020202090204"/>
              </a:defRPr>
            </a:lvl4pPr>
            <a:lvl5pPr marR="0" algn="l">
              <a:lnSpc>
                <a:spcPct val="100000"/>
              </a:lnSpc>
              <a:spcBef>
                <a:spcPts val="0"/>
              </a:spcBef>
              <a:spcAft>
                <a:spcPts val="0"/>
              </a:spcAft>
              <a:buClr>
                <a:srgbClr val="000000"/>
              </a:buClr>
              <a:buFont typeface="Arial" panose="020B0604020202090204"/>
              <a:buNone/>
              <a:defRPr sz="1400" b="0" i="0" u="none" cap="none">
                <a:solidFill>
                  <a:srgbClr val="000000"/>
                </a:solidFill>
                <a:latin typeface="Arial" panose="020B0604020202090204"/>
                <a:ea typeface="Arial" panose="020B0604020202090204"/>
                <a:cs typeface="Arial" panose="020B0604020202090204"/>
              </a:defRPr>
            </a:lvl5pPr>
            <a:lvl6pPr marR="0" algn="l">
              <a:lnSpc>
                <a:spcPct val="100000"/>
              </a:lnSpc>
              <a:spcBef>
                <a:spcPts val="0"/>
              </a:spcBef>
              <a:spcAft>
                <a:spcPts val="0"/>
              </a:spcAft>
              <a:buClr>
                <a:srgbClr val="000000"/>
              </a:buClr>
              <a:buFont typeface="Arial" panose="020B0604020202090204"/>
              <a:buNone/>
              <a:defRPr sz="1400" b="0" i="0" u="none" cap="none">
                <a:solidFill>
                  <a:srgbClr val="000000"/>
                </a:solidFill>
                <a:latin typeface="Arial" panose="020B0604020202090204"/>
                <a:ea typeface="Arial" panose="020B0604020202090204"/>
                <a:cs typeface="Arial" panose="020B0604020202090204"/>
              </a:defRPr>
            </a:lvl6pPr>
            <a:lvl7pPr marR="0" algn="l">
              <a:lnSpc>
                <a:spcPct val="100000"/>
              </a:lnSpc>
              <a:spcBef>
                <a:spcPts val="0"/>
              </a:spcBef>
              <a:spcAft>
                <a:spcPts val="0"/>
              </a:spcAft>
              <a:buClr>
                <a:srgbClr val="000000"/>
              </a:buClr>
              <a:buFont typeface="Arial" panose="020B0604020202090204"/>
              <a:buNone/>
              <a:defRPr sz="1400" b="0" i="0" u="none" cap="none">
                <a:solidFill>
                  <a:srgbClr val="000000"/>
                </a:solidFill>
                <a:latin typeface="Arial" panose="020B0604020202090204"/>
                <a:ea typeface="Arial" panose="020B0604020202090204"/>
                <a:cs typeface="Arial" panose="020B0604020202090204"/>
              </a:defRPr>
            </a:lvl7pPr>
            <a:lvl8pPr marR="0" algn="l">
              <a:lnSpc>
                <a:spcPct val="100000"/>
              </a:lnSpc>
              <a:spcBef>
                <a:spcPts val="0"/>
              </a:spcBef>
              <a:spcAft>
                <a:spcPts val="0"/>
              </a:spcAft>
              <a:buClr>
                <a:srgbClr val="000000"/>
              </a:buClr>
              <a:buFont typeface="Arial" panose="020B0604020202090204"/>
              <a:buNone/>
              <a:defRPr sz="1400" b="0" i="0" u="none" cap="none">
                <a:solidFill>
                  <a:srgbClr val="000000"/>
                </a:solidFill>
                <a:latin typeface="Arial" panose="020B0604020202090204"/>
                <a:ea typeface="Arial" panose="020B0604020202090204"/>
                <a:cs typeface="Arial" panose="020B0604020202090204"/>
              </a:defRPr>
            </a:lvl8pPr>
            <a:lvl9pPr marR="0" algn="l">
              <a:lnSpc>
                <a:spcPct val="100000"/>
              </a:lnSpc>
              <a:spcBef>
                <a:spcPts val="0"/>
              </a:spcBef>
              <a:spcAft>
                <a:spcPts val="0"/>
              </a:spcAft>
              <a:buClr>
                <a:srgbClr val="000000"/>
              </a:buClr>
              <a:buFont typeface="Arial" panose="020B0604020202090204"/>
              <a:buNone/>
              <a:defRPr sz="1400" b="0" i="0" u="none" cap="none">
                <a:solidFill>
                  <a:srgbClr val="000000"/>
                </a:solidFill>
                <a:latin typeface="Arial" panose="020B0604020202090204"/>
                <a:ea typeface="Arial" panose="020B0604020202090204"/>
                <a:cs typeface="Arial" panose="020B0604020202090204"/>
              </a:defRPr>
            </a:lvl9pPr>
          </a:lstStyle>
          <a:p>
            <a:r>
              <a:rPr sz="4000" b="1">
                <a:solidFill>
                  <a:schemeClr val="tx1"/>
                </a:solidFill>
                <a:latin typeface="Noto Sans SC"/>
                <a:ea typeface="Noto Sans SC"/>
                <a:cs typeface="Noto Sans SC"/>
              </a:rPr>
              <a:t>Victorious Reunion of the Three Main Forces of the Red Army, Marking the End of the Long March</a:t>
            </a:r>
          </a:p>
        </p:txBody>
      </p:sp>
      <p:sp>
        <p:nvSpPr>
          <p:cNvPr id="9" name="文字方塊 8"/>
          <p:cNvSpPr>
            <a:spLocks noGrp="1"/>
          </p:cNvSpPr>
          <p:nvPr/>
        </p:nvSpPr>
        <p:spPr>
          <a:xfrm>
            <a:off x="6473190" y="4879975"/>
            <a:ext cx="5481320" cy="731520"/>
          </a:xfrm>
          <a:prstGeom prst="rect">
            <a:avLst/>
          </a:prstGeom>
          <a:solidFill>
            <a:srgbClr val="FFFFFF">
              <a:alpha val="87059"/>
            </a:srgbClr>
          </a:solidFill>
        </p:spPr>
        <p:txBody>
          <a:bodyPr wrap="square">
            <a:normAutofit fontScale="90000" lnSpcReduction="20000"/>
          </a:bodyPr>
          <a:lstStyle>
            <a:lvl1pPr algn="ctr">
              <a:buNone/>
              <a:defRPr/>
            </a:lvl1pPr>
          </a:lstStyle>
          <a:p>
            <a:r>
              <a:t>Officers of the First, Second, and Fourth Front Red Armies, Gonghe Town, Gansu, 1936</a:t>
            </a:r>
          </a:p>
          <a:p>
            <a:r>
              <a:t>Source: People's Daily Online</a:t>
            </a:r>
          </a:p>
        </p:txBody>
      </p:sp>
      <p:pic>
        <p:nvPicPr>
          <p:cNvPr id="33" name="圖片 1"/>
          <p:cNvPicPr>
            <a:picLocks noChangeAspect="1"/>
          </p:cNvPicPr>
          <p:nvPr/>
        </p:nvPicPr>
        <p:blipFill>
          <a:blip r:embed="rId4"/>
          <a:stretch>
            <a:fillRect/>
          </a:stretch>
        </p:blipFill>
        <p:spPr>
          <a:xfrm>
            <a:off x="6473227" y="1744786"/>
            <a:ext cx="5481350" cy="3135332"/>
          </a:xfrm>
          <a:prstGeom prst="rect">
            <a:avLst/>
          </a:prstGeom>
        </p:spPr>
      </p:pic>
      <p:sp>
        <p:nvSpPr>
          <p:cNvPr id="11" name="AutoShape 4"/>
          <p:cNvSpPr>
            <a:spLocks noGrp="1"/>
          </p:cNvSpPr>
          <p:nvPr/>
        </p:nvSpPr>
        <p:spPr>
          <a:xfrm>
            <a:off x="762000" y="1651000"/>
            <a:ext cx="5080000" cy="355600"/>
          </a:xfrm>
          <a:prstGeom prst="rect">
            <a:avLst/>
          </a:prstGeom>
          <a:noFill/>
          <a:ln w="12700" cmpd="sng">
            <a:noFill/>
            <a:prstDash val="solid"/>
          </a:ln>
        </p:spPr>
        <p:txBody>
          <a:bodyPr vert="horz" wrap="square" lIns="0" tIns="0" rIns="0" bIns="0" anchor="ctr">
            <a:normAutofit fontScale="97222"/>
          </a:bodyPr>
          <a:lstStyle/>
          <a:p>
            <a:pPr>
              <a:buNone/>
            </a:pPr>
            <a:r>
              <a:rPr sz="2400" b="1" i="0" u="none">
                <a:solidFill>
                  <a:srgbClr val="C00000"/>
                </a:solidFill>
                <a:latin typeface="Noto Sans SC"/>
                <a:ea typeface="Noto Sans SC"/>
                <a:cs typeface="Noto Sans SC"/>
              </a:rPr>
              <a:t>▍ Time: </a:t>
            </a:r>
            <a:r>
              <a:rPr sz="2400" b="1" i="0" u="none">
                <a:solidFill>
                  <a:schemeClr val="tx1"/>
                </a:solidFill>
                <a:latin typeface="Noto Sans SC"/>
                <a:ea typeface="Noto Sans SC"/>
                <a:cs typeface="Noto Sans SC"/>
              </a:rPr>
              <a:t>October 1936</a:t>
            </a:r>
          </a:p>
        </p:txBody>
      </p:sp>
      <p:sp>
        <p:nvSpPr>
          <p:cNvPr id="13" name="AutoShape 5"/>
          <p:cNvSpPr>
            <a:spLocks noGrp="1"/>
          </p:cNvSpPr>
          <p:nvPr/>
        </p:nvSpPr>
        <p:spPr>
          <a:xfrm>
            <a:off x="762000" y="2286000"/>
            <a:ext cx="5080000" cy="355600"/>
          </a:xfrm>
          <a:prstGeom prst="rect">
            <a:avLst/>
          </a:prstGeom>
          <a:noFill/>
          <a:ln w="12700" cmpd="sng">
            <a:noFill/>
            <a:prstDash val="solid"/>
          </a:ln>
        </p:spPr>
        <p:txBody>
          <a:bodyPr vert="horz" wrap="square" lIns="0" tIns="0" rIns="0" bIns="0" anchor="ctr">
            <a:normAutofit fontScale="78286" lnSpcReduction="10000"/>
          </a:bodyPr>
          <a:lstStyle/>
          <a:p>
            <a:pPr>
              <a:buNone/>
            </a:pPr>
            <a:r>
              <a:rPr sz="2400" b="1" i="0" u="none">
                <a:solidFill>
                  <a:srgbClr val="C00000"/>
                </a:solidFill>
                <a:latin typeface="Noto Sans SC"/>
                <a:ea typeface="Noto Sans SC"/>
                <a:cs typeface="Noto Sans SC"/>
              </a:rPr>
              <a:t>▍ Location: </a:t>
            </a:r>
            <a:r>
              <a:rPr sz="2400" b="1" i="0" u="none">
                <a:solidFill>
                  <a:schemeClr val="tx1"/>
                </a:solidFill>
                <a:latin typeface="Noto Sans SC"/>
                <a:ea typeface="Noto Sans SC"/>
                <a:cs typeface="Noto Sans SC"/>
              </a:rPr>
              <a:t>Gansu and Northwest China</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0" name="圖片 2"/>
          <p:cNvPicPr>
            <a:picLocks noChangeAspect="1"/>
          </p:cNvPicPr>
          <p:nvPr/>
        </p:nvPicPr>
        <p:blipFill>
          <a:blip r:embed="rId3"/>
          <a:srcRect r="149"/>
          <a:stretch>
            <a:fillRect/>
          </a:stretch>
        </p:blipFill>
        <p:spPr>
          <a:xfrm>
            <a:off x="0" y="3347"/>
            <a:ext cx="12192000" cy="6854653"/>
          </a:xfrm>
          <a:prstGeom prst="rect">
            <a:avLst/>
          </a:prstGeom>
        </p:spPr>
      </p:pic>
      <p:pic>
        <p:nvPicPr>
          <p:cNvPr id="101" name="Google Shape;165;p19"/>
          <p:cNvPicPr>
            <a:picLocks noChangeAspect="1"/>
          </p:cNvPicPr>
          <p:nvPr/>
        </p:nvPicPr>
        <p:blipFill rotWithShape="1">
          <a:blip r:embed="rId4"/>
          <a:srcRect/>
          <a:stretch>
            <a:fillRect/>
          </a:stretch>
        </p:blipFill>
        <p:spPr>
          <a:xfrm>
            <a:off x="6312398" y="1836926"/>
            <a:ext cx="5597025" cy="3698354"/>
          </a:xfrm>
          <a:prstGeom prst="rect">
            <a:avLst/>
          </a:prstGeom>
          <a:ln>
            <a:noFill/>
          </a:ln>
        </p:spPr>
      </p:pic>
      <p:sp>
        <p:nvSpPr>
          <p:cNvPr id="14" name="AutoShape 3"/>
          <p:cNvSpPr>
            <a:spLocks noGrp="1"/>
          </p:cNvSpPr>
          <p:nvPr/>
        </p:nvSpPr>
        <p:spPr>
          <a:xfrm>
            <a:off x="387927" y="281709"/>
            <a:ext cx="10668000" cy="571500"/>
          </a:xfrm>
          <a:prstGeom prst="rect">
            <a:avLst/>
          </a:prstGeom>
          <a:noFill/>
          <a:ln w="12700" cmpd="sng">
            <a:noFill/>
            <a:prstDash val="solid"/>
          </a:ln>
        </p:spPr>
        <p:txBody>
          <a:bodyPr vert="horz" wrap="square" lIns="0" tIns="0" rIns="0" bIns="0" anchor="ctr"/>
          <a:lstStyle/>
          <a:p>
            <a:pPr marL="0" indent="0">
              <a:lnSpc>
                <a:spcPct val="90000"/>
              </a:lnSpc>
              <a:buClr>
                <a:schemeClr val="dk1"/>
              </a:buClr>
              <a:buSzPts val="1400"/>
              <a:buNone/>
            </a:pPr>
            <a:endParaRPr sz="4000" b="1">
              <a:solidFill>
                <a:schemeClr val="tx1"/>
              </a:solidFill>
              <a:latin typeface="Noto Sans SC"/>
              <a:ea typeface="Noto Sans SC"/>
              <a:cs typeface="Noto Sans SC"/>
            </a:endParaRPr>
          </a:p>
        </p:txBody>
      </p:sp>
      <p:sp>
        <p:nvSpPr>
          <p:cNvPr id="7" name="標題 1"/>
          <p:cNvSpPr>
            <a:spLocks noGrp="1"/>
          </p:cNvSpPr>
          <p:nvPr/>
        </p:nvSpPr>
        <p:spPr>
          <a:xfrm>
            <a:off x="628649" y="490250"/>
            <a:ext cx="10807613" cy="1138134"/>
          </a:xfrm>
          <a:prstGeom prst="rect">
            <a:avLst/>
          </a:prstGeom>
        </p:spPr>
        <p:txBody>
          <a:bodyPr>
            <a:normAutofit fontScale="93351" lnSpcReduction="10000"/>
          </a:bodyPr>
          <a:lstStyle>
            <a:lvl1pPr marR="0" algn="l">
              <a:lnSpc>
                <a:spcPct val="100000"/>
              </a:lnSpc>
              <a:spcBef>
                <a:spcPts val="0"/>
              </a:spcBef>
              <a:spcAft>
                <a:spcPts val="0"/>
              </a:spcAft>
              <a:buClr>
                <a:srgbClr val="000000"/>
              </a:buClr>
              <a:buFont typeface="Arial" panose="020B0604020202090204"/>
              <a:buNone/>
              <a:defRPr sz="1400" b="0" i="0" u="none" cap="none">
                <a:solidFill>
                  <a:srgbClr val="000000"/>
                </a:solidFill>
                <a:latin typeface="Arial" panose="020B0604020202090204"/>
                <a:ea typeface="Arial" panose="020B0604020202090204"/>
                <a:cs typeface="Arial" panose="020B0604020202090204"/>
              </a:defRPr>
            </a:lvl1pPr>
            <a:lvl2pPr marR="0" algn="l">
              <a:lnSpc>
                <a:spcPct val="100000"/>
              </a:lnSpc>
              <a:spcBef>
                <a:spcPts val="0"/>
              </a:spcBef>
              <a:spcAft>
                <a:spcPts val="0"/>
              </a:spcAft>
              <a:buClr>
                <a:srgbClr val="000000"/>
              </a:buClr>
              <a:buFont typeface="Arial" panose="020B0604020202090204"/>
              <a:buNone/>
              <a:defRPr sz="1400" b="0" i="0" u="none" cap="none">
                <a:solidFill>
                  <a:srgbClr val="000000"/>
                </a:solidFill>
                <a:latin typeface="Arial" panose="020B0604020202090204"/>
                <a:ea typeface="Arial" panose="020B0604020202090204"/>
                <a:cs typeface="Arial" panose="020B0604020202090204"/>
              </a:defRPr>
            </a:lvl2pPr>
            <a:lvl3pPr marR="0" algn="l">
              <a:lnSpc>
                <a:spcPct val="100000"/>
              </a:lnSpc>
              <a:spcBef>
                <a:spcPts val="0"/>
              </a:spcBef>
              <a:spcAft>
                <a:spcPts val="0"/>
              </a:spcAft>
              <a:buClr>
                <a:srgbClr val="000000"/>
              </a:buClr>
              <a:buFont typeface="Arial" panose="020B0604020202090204"/>
              <a:buNone/>
              <a:defRPr sz="1400" b="0" i="0" u="none" cap="none">
                <a:solidFill>
                  <a:srgbClr val="000000"/>
                </a:solidFill>
                <a:latin typeface="Arial" panose="020B0604020202090204"/>
                <a:ea typeface="Arial" panose="020B0604020202090204"/>
                <a:cs typeface="Arial" panose="020B0604020202090204"/>
              </a:defRPr>
            </a:lvl3pPr>
            <a:lvl4pPr marR="0" algn="l">
              <a:lnSpc>
                <a:spcPct val="100000"/>
              </a:lnSpc>
              <a:spcBef>
                <a:spcPts val="0"/>
              </a:spcBef>
              <a:spcAft>
                <a:spcPts val="0"/>
              </a:spcAft>
              <a:buClr>
                <a:srgbClr val="000000"/>
              </a:buClr>
              <a:buFont typeface="Arial" panose="020B0604020202090204"/>
              <a:buNone/>
              <a:defRPr sz="1400" b="0" i="0" u="none" cap="none">
                <a:solidFill>
                  <a:srgbClr val="000000"/>
                </a:solidFill>
                <a:latin typeface="Arial" panose="020B0604020202090204"/>
                <a:ea typeface="Arial" panose="020B0604020202090204"/>
                <a:cs typeface="Arial" panose="020B0604020202090204"/>
              </a:defRPr>
            </a:lvl4pPr>
            <a:lvl5pPr marR="0" algn="l">
              <a:lnSpc>
                <a:spcPct val="100000"/>
              </a:lnSpc>
              <a:spcBef>
                <a:spcPts val="0"/>
              </a:spcBef>
              <a:spcAft>
                <a:spcPts val="0"/>
              </a:spcAft>
              <a:buClr>
                <a:srgbClr val="000000"/>
              </a:buClr>
              <a:buFont typeface="Arial" panose="020B0604020202090204"/>
              <a:buNone/>
              <a:defRPr sz="1400" b="0" i="0" u="none" cap="none">
                <a:solidFill>
                  <a:srgbClr val="000000"/>
                </a:solidFill>
                <a:latin typeface="Arial" panose="020B0604020202090204"/>
                <a:ea typeface="Arial" panose="020B0604020202090204"/>
                <a:cs typeface="Arial" panose="020B0604020202090204"/>
              </a:defRPr>
            </a:lvl5pPr>
            <a:lvl6pPr marR="0" algn="l">
              <a:lnSpc>
                <a:spcPct val="100000"/>
              </a:lnSpc>
              <a:spcBef>
                <a:spcPts val="0"/>
              </a:spcBef>
              <a:spcAft>
                <a:spcPts val="0"/>
              </a:spcAft>
              <a:buClr>
                <a:srgbClr val="000000"/>
              </a:buClr>
              <a:buFont typeface="Arial" panose="020B0604020202090204"/>
              <a:buNone/>
              <a:defRPr sz="1400" b="0" i="0" u="none" cap="none">
                <a:solidFill>
                  <a:srgbClr val="000000"/>
                </a:solidFill>
                <a:latin typeface="Arial" panose="020B0604020202090204"/>
                <a:ea typeface="Arial" panose="020B0604020202090204"/>
                <a:cs typeface="Arial" panose="020B0604020202090204"/>
              </a:defRPr>
            </a:lvl6pPr>
            <a:lvl7pPr marR="0" algn="l">
              <a:lnSpc>
                <a:spcPct val="100000"/>
              </a:lnSpc>
              <a:spcBef>
                <a:spcPts val="0"/>
              </a:spcBef>
              <a:spcAft>
                <a:spcPts val="0"/>
              </a:spcAft>
              <a:buClr>
                <a:srgbClr val="000000"/>
              </a:buClr>
              <a:buFont typeface="Arial" panose="020B0604020202090204"/>
              <a:buNone/>
              <a:defRPr sz="1400" b="0" i="0" u="none" cap="none">
                <a:solidFill>
                  <a:srgbClr val="000000"/>
                </a:solidFill>
                <a:latin typeface="Arial" panose="020B0604020202090204"/>
                <a:ea typeface="Arial" panose="020B0604020202090204"/>
                <a:cs typeface="Arial" panose="020B0604020202090204"/>
              </a:defRPr>
            </a:lvl7pPr>
            <a:lvl8pPr marR="0" algn="l">
              <a:lnSpc>
                <a:spcPct val="100000"/>
              </a:lnSpc>
              <a:spcBef>
                <a:spcPts val="0"/>
              </a:spcBef>
              <a:spcAft>
                <a:spcPts val="0"/>
              </a:spcAft>
              <a:buClr>
                <a:srgbClr val="000000"/>
              </a:buClr>
              <a:buFont typeface="Arial" panose="020B0604020202090204"/>
              <a:buNone/>
              <a:defRPr sz="1400" b="0" i="0" u="none" cap="none">
                <a:solidFill>
                  <a:srgbClr val="000000"/>
                </a:solidFill>
                <a:latin typeface="Arial" panose="020B0604020202090204"/>
                <a:ea typeface="Arial" panose="020B0604020202090204"/>
                <a:cs typeface="Arial" panose="020B0604020202090204"/>
              </a:defRPr>
            </a:lvl8pPr>
            <a:lvl9pPr marR="0" algn="l">
              <a:lnSpc>
                <a:spcPct val="100000"/>
              </a:lnSpc>
              <a:spcBef>
                <a:spcPts val="0"/>
              </a:spcBef>
              <a:spcAft>
                <a:spcPts val="0"/>
              </a:spcAft>
              <a:buClr>
                <a:srgbClr val="000000"/>
              </a:buClr>
              <a:buFont typeface="Arial" panose="020B0604020202090204"/>
              <a:buNone/>
              <a:defRPr sz="1400" b="0" i="0" u="none" cap="none">
                <a:solidFill>
                  <a:srgbClr val="000000"/>
                </a:solidFill>
                <a:latin typeface="Arial" panose="020B0604020202090204"/>
                <a:ea typeface="Arial" panose="020B0604020202090204"/>
                <a:cs typeface="Arial" panose="020B0604020202090204"/>
              </a:defRPr>
            </a:lvl9pPr>
          </a:lstStyle>
          <a:p>
            <a:r>
              <a:rPr sz="4000" b="1">
                <a:solidFill>
                  <a:schemeClr val="tx1"/>
                </a:solidFill>
                <a:latin typeface="Noto Sans SC"/>
                <a:ea typeface="Noto Sans SC"/>
                <a:cs typeface="Noto Sans SC"/>
              </a:rPr>
              <a:t>The Long March in Numbers: An Earth-Shaking Revolutionary Feat</a:t>
            </a:r>
          </a:p>
        </p:txBody>
      </p:sp>
      <p:pic>
        <p:nvPicPr>
          <p:cNvPr id="104" name="Google Shape;164;p19"/>
          <p:cNvPicPr>
            <a:picLocks noChangeAspect="1"/>
          </p:cNvPicPr>
          <p:nvPr/>
        </p:nvPicPr>
        <p:blipFill rotWithShape="1">
          <a:blip r:embed="rId5"/>
          <a:srcRect/>
          <a:stretch>
            <a:fillRect/>
          </a:stretch>
        </p:blipFill>
        <p:spPr>
          <a:xfrm>
            <a:off x="729500" y="1836925"/>
            <a:ext cx="2090080" cy="1138135"/>
          </a:xfrm>
          <a:prstGeom prst="rect">
            <a:avLst/>
          </a:prstGeom>
          <a:ln>
            <a:noFill/>
          </a:ln>
        </p:spPr>
      </p:pic>
      <p:pic>
        <p:nvPicPr>
          <p:cNvPr id="105" name="Google Shape;165;p19"/>
          <p:cNvPicPr>
            <a:picLocks noChangeAspect="1"/>
          </p:cNvPicPr>
          <p:nvPr/>
        </p:nvPicPr>
        <p:blipFill rotWithShape="1">
          <a:blip r:embed="rId4"/>
          <a:srcRect/>
          <a:stretch>
            <a:fillRect/>
          </a:stretch>
        </p:blipFill>
        <p:spPr>
          <a:xfrm>
            <a:off x="3098131" y="1836925"/>
            <a:ext cx="2090080" cy="1138135"/>
          </a:xfrm>
          <a:prstGeom prst="rect">
            <a:avLst/>
          </a:prstGeom>
          <a:ln>
            <a:noFill/>
          </a:ln>
        </p:spPr>
      </p:pic>
      <p:pic>
        <p:nvPicPr>
          <p:cNvPr id="106" name="Google Shape;166;p19"/>
          <p:cNvPicPr>
            <a:picLocks noChangeAspect="1"/>
          </p:cNvPicPr>
          <p:nvPr/>
        </p:nvPicPr>
        <p:blipFill rotWithShape="1">
          <a:blip r:embed="rId6"/>
          <a:srcRect/>
          <a:stretch>
            <a:fillRect/>
          </a:stretch>
        </p:blipFill>
        <p:spPr>
          <a:xfrm>
            <a:off x="729500" y="3117035"/>
            <a:ext cx="2090080" cy="1138135"/>
          </a:xfrm>
          <a:prstGeom prst="rect">
            <a:avLst/>
          </a:prstGeom>
          <a:ln>
            <a:noFill/>
          </a:ln>
        </p:spPr>
      </p:pic>
      <p:pic>
        <p:nvPicPr>
          <p:cNvPr id="107" name="Google Shape;167;p19"/>
          <p:cNvPicPr>
            <a:picLocks noChangeAspect="1"/>
          </p:cNvPicPr>
          <p:nvPr/>
        </p:nvPicPr>
        <p:blipFill rotWithShape="1">
          <a:blip r:embed="rId7"/>
          <a:srcRect/>
          <a:stretch>
            <a:fillRect/>
          </a:stretch>
        </p:blipFill>
        <p:spPr>
          <a:xfrm>
            <a:off x="3098131" y="3117035"/>
            <a:ext cx="2090080" cy="1138135"/>
          </a:xfrm>
          <a:prstGeom prst="rect">
            <a:avLst/>
          </a:prstGeom>
          <a:ln>
            <a:noFill/>
          </a:ln>
        </p:spPr>
      </p:pic>
      <p:sp>
        <p:nvSpPr>
          <p:cNvPr id="20" name="Google Shape;172;p19"/>
          <p:cNvSpPr>
            <a:spLocks noGrp="1"/>
          </p:cNvSpPr>
          <p:nvPr/>
        </p:nvSpPr>
        <p:spPr>
          <a:xfrm>
            <a:off x="929524" y="1978900"/>
            <a:ext cx="1679877" cy="677108"/>
          </a:xfrm>
          <a:prstGeom prst="rect">
            <a:avLst/>
          </a:prstGeom>
          <a:noFill/>
          <a:ln>
            <a:noFill/>
          </a:ln>
        </p:spPr>
        <p:txBody>
          <a:bodyPr spcFirstLastPara="1" wrap="square" lIns="0" tIns="0" rIns="0" bIns="0" anchor="t">
            <a:spAutoFit/>
          </a:bodyPr>
          <a:lstStyle/>
          <a:p>
            <a:pPr marL="0" marR="0" lvl="0" indent="0" algn="ctr">
              <a:lnSpc>
                <a:spcPct val="110000"/>
              </a:lnSpc>
              <a:spcBef>
                <a:spcPts val="0"/>
              </a:spcBef>
              <a:spcAft>
                <a:spcPts val="0"/>
              </a:spcAft>
              <a:buNone/>
            </a:pPr>
            <a:r>
              <a:rPr sz="4000" b="1" i="0" u="none" cap="none">
                <a:solidFill>
                  <a:srgbClr val="A61C1C"/>
                </a:solidFill>
                <a:latin typeface="Arial" panose="020B0604020202090204"/>
                <a:ea typeface="Arial" panose="020B0604020202090204"/>
                <a:cs typeface="Arial" panose="020B0604020202090204"/>
              </a:rPr>
              <a:t>25,000</a:t>
            </a:r>
            <a:endParaRPr sz="1800" b="1"/>
          </a:p>
        </p:txBody>
      </p:sp>
      <p:sp>
        <p:nvSpPr>
          <p:cNvPr id="22" name="Google Shape;173;p19"/>
          <p:cNvSpPr>
            <a:spLocks noGrp="1"/>
          </p:cNvSpPr>
          <p:nvPr/>
        </p:nvSpPr>
        <p:spPr>
          <a:xfrm>
            <a:off x="729615" y="2612390"/>
            <a:ext cx="2115185" cy="487680"/>
          </a:xfrm>
          <a:prstGeom prst="rect">
            <a:avLst/>
          </a:prstGeom>
          <a:noFill/>
          <a:ln>
            <a:noFill/>
          </a:ln>
        </p:spPr>
        <p:txBody>
          <a:bodyPr spcFirstLastPara="1" wrap="square" lIns="0" tIns="0" rIns="0" bIns="0" anchor="t">
            <a:normAutofit/>
          </a:bodyPr>
          <a:lstStyle/>
          <a:p>
            <a:pPr marL="0" marR="0" lvl="0" indent="0" algn="ctr">
              <a:spcBef>
                <a:spcPts val="0"/>
              </a:spcBef>
              <a:spcAft>
                <a:spcPts val="0"/>
              </a:spcAft>
              <a:buNone/>
            </a:pPr>
            <a:r>
              <a:rPr sz="1600" b="0" i="0" u="none" cap="none">
                <a:solidFill>
                  <a:srgbClr val="555555"/>
                </a:solidFill>
                <a:latin typeface="Noto Sans TC"/>
                <a:ea typeface="Noto Sans TC"/>
                <a:cs typeface="Noto Sans TC"/>
              </a:rPr>
              <a:t>Journey of 25,000 li (12,500 km)</a:t>
            </a:r>
            <a:endParaRPr sz="1800"/>
          </a:p>
        </p:txBody>
      </p:sp>
      <p:sp>
        <p:nvSpPr>
          <p:cNvPr id="24" name="Google Shape;174;p19"/>
          <p:cNvSpPr>
            <a:spLocks noGrp="1"/>
          </p:cNvSpPr>
          <p:nvPr/>
        </p:nvSpPr>
        <p:spPr>
          <a:xfrm>
            <a:off x="3298155" y="1978900"/>
            <a:ext cx="1679877" cy="677108"/>
          </a:xfrm>
          <a:prstGeom prst="rect">
            <a:avLst/>
          </a:prstGeom>
          <a:noFill/>
          <a:ln>
            <a:noFill/>
          </a:ln>
        </p:spPr>
        <p:txBody>
          <a:bodyPr spcFirstLastPara="1" wrap="square" lIns="0" tIns="0" rIns="0" bIns="0" anchor="t">
            <a:spAutoFit/>
          </a:bodyPr>
          <a:lstStyle/>
          <a:p>
            <a:pPr marL="0" marR="0" lvl="0" indent="0" algn="ctr">
              <a:lnSpc>
                <a:spcPct val="110000"/>
              </a:lnSpc>
              <a:spcBef>
                <a:spcPts val="0"/>
              </a:spcBef>
              <a:spcAft>
                <a:spcPts val="0"/>
              </a:spcAft>
              <a:buNone/>
            </a:pPr>
            <a:r>
              <a:rPr sz="4000" b="1" i="0" u="none" cap="none">
                <a:solidFill>
                  <a:srgbClr val="A61C1C"/>
                </a:solidFill>
                <a:latin typeface="Arial" panose="020B0604020202090204"/>
                <a:ea typeface="Arial" panose="020B0604020202090204"/>
                <a:cs typeface="Arial" panose="020B0604020202090204"/>
              </a:rPr>
              <a:t>14</a:t>
            </a:r>
            <a:endParaRPr sz="1800" b="1"/>
          </a:p>
        </p:txBody>
      </p:sp>
      <p:sp>
        <p:nvSpPr>
          <p:cNvPr id="26" name="Google Shape;175;p19"/>
          <p:cNvSpPr>
            <a:spLocks noGrp="1"/>
          </p:cNvSpPr>
          <p:nvPr/>
        </p:nvSpPr>
        <p:spPr>
          <a:xfrm>
            <a:off x="3298155" y="2612474"/>
            <a:ext cx="1679877" cy="487680"/>
          </a:xfrm>
          <a:prstGeom prst="rect">
            <a:avLst/>
          </a:prstGeom>
          <a:noFill/>
          <a:ln>
            <a:noFill/>
          </a:ln>
        </p:spPr>
        <p:txBody>
          <a:bodyPr spcFirstLastPara="1" wrap="square" lIns="0" tIns="0" rIns="0" bIns="0" anchor="t">
            <a:normAutofit/>
          </a:bodyPr>
          <a:lstStyle/>
          <a:p>
            <a:pPr marL="0" marR="0" lvl="0" indent="0" algn="ctr">
              <a:spcBef>
                <a:spcPts val="0"/>
              </a:spcBef>
              <a:spcAft>
                <a:spcPts val="0"/>
              </a:spcAft>
              <a:buNone/>
            </a:pPr>
            <a:r>
              <a:rPr sz="1600" b="0" i="0" u="none" cap="none">
                <a:solidFill>
                  <a:srgbClr val="555555"/>
                </a:solidFill>
                <a:latin typeface="Noto Sans TC"/>
                <a:ea typeface="Noto Sans TC"/>
                <a:cs typeface="Noto Sans TC"/>
              </a:rPr>
              <a:t>Provinces Crossed</a:t>
            </a:r>
            <a:endParaRPr sz="1800"/>
          </a:p>
        </p:txBody>
      </p:sp>
      <p:sp>
        <p:nvSpPr>
          <p:cNvPr id="28" name="Google Shape;176;p19"/>
          <p:cNvSpPr>
            <a:spLocks noGrp="1"/>
          </p:cNvSpPr>
          <p:nvPr/>
        </p:nvSpPr>
        <p:spPr>
          <a:xfrm>
            <a:off x="929524" y="3259010"/>
            <a:ext cx="1679877" cy="677108"/>
          </a:xfrm>
          <a:prstGeom prst="rect">
            <a:avLst/>
          </a:prstGeom>
          <a:noFill/>
          <a:ln>
            <a:noFill/>
          </a:ln>
        </p:spPr>
        <p:txBody>
          <a:bodyPr spcFirstLastPara="1" wrap="square" lIns="0" tIns="0" rIns="0" bIns="0" anchor="t">
            <a:spAutoFit/>
          </a:bodyPr>
          <a:lstStyle/>
          <a:p>
            <a:pPr lvl="0" algn="ctr">
              <a:lnSpc>
                <a:spcPct val="110000"/>
              </a:lnSpc>
              <a:buNone/>
            </a:pPr>
            <a:r>
              <a:rPr sz="4000" b="1">
                <a:solidFill>
                  <a:srgbClr val="A61C1C"/>
                </a:solidFill>
              </a:rPr>
              <a:t>40</a:t>
            </a:r>
            <a:endParaRPr sz="1800" b="1"/>
          </a:p>
        </p:txBody>
      </p:sp>
      <p:sp>
        <p:nvSpPr>
          <p:cNvPr id="30" name="Google Shape;177;p19"/>
          <p:cNvSpPr>
            <a:spLocks noGrp="1"/>
          </p:cNvSpPr>
          <p:nvPr/>
        </p:nvSpPr>
        <p:spPr>
          <a:xfrm>
            <a:off x="929524" y="3892583"/>
            <a:ext cx="1679877" cy="731520"/>
          </a:xfrm>
          <a:prstGeom prst="rect">
            <a:avLst/>
          </a:prstGeom>
          <a:noFill/>
          <a:ln>
            <a:noFill/>
          </a:ln>
        </p:spPr>
        <p:txBody>
          <a:bodyPr spcFirstLastPara="1" wrap="square" lIns="0" tIns="0" rIns="0" bIns="0" anchor="t">
            <a:normAutofit/>
          </a:bodyPr>
          <a:lstStyle/>
          <a:p>
            <a:pPr lvl="0" algn="ctr">
              <a:buNone/>
            </a:pPr>
            <a:r>
              <a:rPr sz="1600">
                <a:solidFill>
                  <a:srgbClr val="555555"/>
                </a:solidFill>
                <a:latin typeface="Noto Sans TC"/>
                <a:ea typeface="Noto Sans TC"/>
                <a:cs typeface="Noto Sans TC"/>
              </a:rPr>
              <a:t>High Mountains and Dangerous Peaks Crossed</a:t>
            </a:r>
            <a:endParaRPr sz="1800"/>
          </a:p>
        </p:txBody>
      </p:sp>
      <p:sp>
        <p:nvSpPr>
          <p:cNvPr id="32" name="Google Shape;178;p19"/>
          <p:cNvSpPr>
            <a:spLocks noGrp="1"/>
          </p:cNvSpPr>
          <p:nvPr/>
        </p:nvSpPr>
        <p:spPr>
          <a:xfrm>
            <a:off x="3298155" y="3259010"/>
            <a:ext cx="1679877" cy="677108"/>
          </a:xfrm>
          <a:prstGeom prst="rect">
            <a:avLst/>
          </a:prstGeom>
          <a:noFill/>
          <a:ln>
            <a:noFill/>
          </a:ln>
        </p:spPr>
        <p:txBody>
          <a:bodyPr spcFirstLastPara="1" wrap="square" lIns="0" tIns="0" rIns="0" bIns="0" anchor="t">
            <a:spAutoFit/>
          </a:bodyPr>
          <a:lstStyle/>
          <a:p>
            <a:pPr lvl="0" algn="ctr">
              <a:lnSpc>
                <a:spcPct val="110000"/>
              </a:lnSpc>
              <a:buNone/>
            </a:pPr>
            <a:r>
              <a:rPr sz="4000" b="1" i="0" u="none" cap="none">
                <a:solidFill>
                  <a:srgbClr val="A61C1C"/>
                </a:solidFill>
                <a:latin typeface="Arial" panose="020B0604020202090204"/>
                <a:ea typeface="Arial" panose="020B0604020202090204"/>
                <a:cs typeface="Arial" panose="020B0604020202090204"/>
              </a:rPr>
              <a:t>20</a:t>
            </a:r>
            <a:endParaRPr sz="1800" b="1"/>
          </a:p>
        </p:txBody>
      </p:sp>
      <p:sp>
        <p:nvSpPr>
          <p:cNvPr id="34" name="Google Shape;179;p19"/>
          <p:cNvSpPr>
            <a:spLocks noGrp="1"/>
          </p:cNvSpPr>
          <p:nvPr/>
        </p:nvSpPr>
        <p:spPr>
          <a:xfrm>
            <a:off x="3180312" y="3892583"/>
            <a:ext cx="1915564" cy="731520"/>
          </a:xfrm>
          <a:prstGeom prst="rect">
            <a:avLst/>
          </a:prstGeom>
          <a:noFill/>
          <a:ln>
            <a:noFill/>
          </a:ln>
        </p:spPr>
        <p:txBody>
          <a:bodyPr spcFirstLastPara="1" wrap="square" lIns="0" tIns="0" rIns="0" bIns="0" anchor="t">
            <a:normAutofit/>
          </a:bodyPr>
          <a:lstStyle/>
          <a:p>
            <a:pPr lvl="0" algn="ctr">
              <a:buNone/>
            </a:pPr>
            <a:r>
              <a:rPr sz="1600" b="0" i="0" u="none" cap="none">
                <a:solidFill>
                  <a:srgbClr val="555555"/>
                </a:solidFill>
                <a:latin typeface="Noto Sans TC"/>
                <a:ea typeface="Noto Sans TC"/>
                <a:cs typeface="Noto Sans TC"/>
              </a:rPr>
              <a:t>Snow-Covered Mountains over 4,000 m</a:t>
            </a:r>
            <a:endParaRPr sz="1800"/>
          </a:p>
        </p:txBody>
      </p:sp>
      <p:sp>
        <p:nvSpPr>
          <p:cNvPr id="35" name="AutoShape 6"/>
          <p:cNvSpPr>
            <a:spLocks noGrp="1"/>
          </p:cNvSpPr>
          <p:nvPr/>
        </p:nvSpPr>
        <p:spPr>
          <a:xfrm>
            <a:off x="6541491" y="2118633"/>
            <a:ext cx="5285673" cy="3528292"/>
          </a:xfrm>
          <a:prstGeom prst="rect">
            <a:avLst/>
          </a:prstGeom>
          <a:noFill/>
          <a:ln w="12700" cmpd="sng">
            <a:noFill/>
            <a:prstDash val="solid"/>
          </a:ln>
        </p:spPr>
        <p:txBody>
          <a:bodyPr vert="horz" wrap="square" lIns="0" tIns="0" rIns="0" bIns="0" anchor="t">
            <a:normAutofit fontScale="72827" lnSpcReduction="20000"/>
          </a:bodyPr>
          <a:lstStyle/>
          <a:p>
            <a:pPr>
              <a:lnSpc>
                <a:spcPct val="117000"/>
              </a:lnSpc>
              <a:buNone/>
            </a:pPr>
            <a:r>
              <a:rPr sz="2200" b="0" i="0" u="none" dirty="0">
                <a:solidFill>
                  <a:schemeClr val="tx1"/>
                </a:solidFill>
                <a:latin typeface="標楷體"/>
                <a:ea typeface="標楷體"/>
                <a:cs typeface="標楷體"/>
              </a:rPr>
              <a:t>‘During the Long March, the heroic Red Army fought a bloody battle at the Xiang River, crossed the </a:t>
            </a:r>
            <a:r>
              <a:rPr sz="2200" b="0" i="0" u="none" dirty="0" err="1">
                <a:solidFill>
                  <a:schemeClr val="tx1"/>
                </a:solidFill>
                <a:latin typeface="標楷體"/>
                <a:ea typeface="標楷體"/>
                <a:cs typeface="標楷體"/>
              </a:rPr>
              <a:t>Chishui</a:t>
            </a:r>
            <a:r>
              <a:rPr sz="2200" b="0" i="0" u="none" dirty="0">
                <a:solidFill>
                  <a:schemeClr val="tx1"/>
                </a:solidFill>
                <a:latin typeface="標楷體"/>
                <a:ea typeface="標楷體"/>
                <a:cs typeface="標楷體"/>
              </a:rPr>
              <a:t> River four times, artfully crossed the Jinsha River, forcibly crossed the </a:t>
            </a:r>
            <a:r>
              <a:rPr sz="2200" b="0" i="0" u="none" dirty="0" err="1">
                <a:solidFill>
                  <a:schemeClr val="tx1"/>
                </a:solidFill>
                <a:latin typeface="標楷體"/>
                <a:ea typeface="標楷體"/>
                <a:cs typeface="標楷體"/>
              </a:rPr>
              <a:t>Dadu</a:t>
            </a:r>
            <a:r>
              <a:rPr sz="2200" b="0" i="0" u="none" dirty="0">
                <a:solidFill>
                  <a:schemeClr val="tx1"/>
                </a:solidFill>
                <a:latin typeface="標楷體"/>
                <a:ea typeface="標楷體"/>
                <a:cs typeface="標楷體"/>
              </a:rPr>
              <a:t> River, captured </a:t>
            </a:r>
            <a:r>
              <a:rPr sz="2200" b="0" i="0" u="none" dirty="0" err="1">
                <a:solidFill>
                  <a:schemeClr val="tx1"/>
                </a:solidFill>
                <a:latin typeface="標楷體"/>
                <a:ea typeface="標楷體"/>
                <a:cs typeface="標楷體"/>
              </a:rPr>
              <a:t>Luding</a:t>
            </a:r>
            <a:r>
              <a:rPr sz="2200" b="0" i="0" u="none" dirty="0">
                <a:solidFill>
                  <a:schemeClr val="tx1"/>
                </a:solidFill>
                <a:latin typeface="標楷體"/>
                <a:ea typeface="標楷體"/>
                <a:cs typeface="標楷體"/>
              </a:rPr>
              <a:t> Bridge, fought fiercely at </a:t>
            </a:r>
            <a:r>
              <a:rPr sz="2200" b="0" i="0" u="none" dirty="0" err="1">
                <a:solidFill>
                  <a:schemeClr val="tx1"/>
                </a:solidFill>
                <a:latin typeface="標楷體"/>
                <a:ea typeface="標楷體"/>
                <a:cs typeface="標楷體"/>
              </a:rPr>
              <a:t>Dushuzhen</a:t>
            </a:r>
            <a:r>
              <a:rPr sz="2200" b="0" i="0" u="none" dirty="0">
                <a:solidFill>
                  <a:schemeClr val="tx1"/>
                </a:solidFill>
                <a:latin typeface="標楷體"/>
                <a:ea typeface="標楷體"/>
                <a:cs typeface="標楷體"/>
              </a:rPr>
              <a:t>, bravely took </a:t>
            </a:r>
            <a:r>
              <a:rPr sz="2200" b="0" i="0" u="none" dirty="0" err="1">
                <a:solidFill>
                  <a:schemeClr val="tx1"/>
                </a:solidFill>
                <a:latin typeface="標楷體"/>
                <a:ea typeface="標楷體"/>
                <a:cs typeface="標楷體"/>
              </a:rPr>
              <a:t>Baozuo</a:t>
            </a:r>
            <a:r>
              <a:rPr sz="2200" b="0" i="0" u="none" dirty="0">
                <a:solidFill>
                  <a:schemeClr val="tx1"/>
                </a:solidFill>
                <a:latin typeface="標楷體"/>
                <a:ea typeface="標楷體"/>
                <a:cs typeface="標楷體"/>
              </a:rPr>
              <a:t>, maneuvered through the </a:t>
            </a:r>
            <a:r>
              <a:rPr sz="2200" b="0" i="0" u="none" dirty="0" err="1">
                <a:solidFill>
                  <a:schemeClr val="tx1"/>
                </a:solidFill>
                <a:latin typeface="標楷體"/>
                <a:ea typeface="標楷體"/>
                <a:cs typeface="標楷體"/>
              </a:rPr>
              <a:t>Wumeng</a:t>
            </a:r>
            <a:r>
              <a:rPr sz="2200" b="0" i="0" u="none" dirty="0">
                <a:solidFill>
                  <a:schemeClr val="tx1"/>
                </a:solidFill>
                <a:latin typeface="標楷體"/>
                <a:ea typeface="標楷體"/>
                <a:cs typeface="標楷體"/>
              </a:rPr>
              <a:t> Mountains, repelled more than a million ferocious pursuing and blocking troops, conquered icy snow-covered mountains with thin air, crossed uninhabited marshy grasslands, traversed more than ten provinces, and marched 25,000 li (12,500 km). …’</a:t>
            </a:r>
          </a:p>
          <a:p>
            <a:pPr>
              <a:lnSpc>
                <a:spcPct val="117000"/>
              </a:lnSpc>
              <a:spcBef>
                <a:spcPts val="1200"/>
              </a:spcBef>
              <a:buNone/>
            </a:pPr>
            <a:r>
              <a:rPr sz="1600" dirty="0">
                <a:solidFill>
                  <a:schemeClr val="tx1"/>
                </a:solidFill>
                <a:latin typeface="Noto Sans SC"/>
                <a:ea typeface="Noto Sans SC"/>
                <a:cs typeface="Noto Sans SC"/>
              </a:rPr>
              <a:t>—Xi Jinping, Speech at the Meeting Commemorating the 80th Anniversary of the Victory of the Long March</a:t>
            </a:r>
          </a:p>
        </p:txBody>
      </p:sp>
      <p:cxnSp>
        <p:nvCxnSpPr>
          <p:cNvPr id="117" name="Connector 10"/>
          <p:cNvCxnSpPr/>
          <p:nvPr/>
        </p:nvCxnSpPr>
        <p:spPr>
          <a:xfrm>
            <a:off x="5866903" y="1651000"/>
            <a:ext cx="0" cy="4109232"/>
          </a:xfrm>
          <a:prstGeom prst="straightConnector1">
            <a:avLst/>
          </a:prstGeom>
          <a:ln w="12700" cap="flat">
            <a:solidFill>
              <a:srgbClr val="D81E06">
                <a:alpha val="30000"/>
              </a:srgbClr>
            </a:solidFill>
            <a:prstDash val="solid"/>
            <a:round/>
            <a:headEnd type="none" w="med" len="med"/>
            <a:tailEnd type="none" w="med" len="med"/>
          </a:ln>
        </p:spPr>
      </p:cxnSp>
      <p:pic>
        <p:nvPicPr>
          <p:cNvPr id="118" name="Google Shape;166;p19"/>
          <p:cNvPicPr>
            <a:picLocks noChangeAspect="1"/>
          </p:cNvPicPr>
          <p:nvPr/>
        </p:nvPicPr>
        <p:blipFill rotWithShape="1">
          <a:blip r:embed="rId6"/>
          <a:srcRect/>
          <a:stretch>
            <a:fillRect/>
          </a:stretch>
        </p:blipFill>
        <p:spPr>
          <a:xfrm>
            <a:off x="3102235" y="4397145"/>
            <a:ext cx="2090080" cy="1138135"/>
          </a:xfrm>
          <a:prstGeom prst="rect">
            <a:avLst/>
          </a:prstGeom>
          <a:ln>
            <a:noFill/>
          </a:ln>
        </p:spPr>
      </p:pic>
      <p:sp>
        <p:nvSpPr>
          <p:cNvPr id="38" name="Google Shape;176;p19"/>
          <p:cNvSpPr>
            <a:spLocks noGrp="1"/>
          </p:cNvSpPr>
          <p:nvPr/>
        </p:nvSpPr>
        <p:spPr>
          <a:xfrm>
            <a:off x="3302259" y="4539120"/>
            <a:ext cx="1679877" cy="677108"/>
          </a:xfrm>
          <a:prstGeom prst="rect">
            <a:avLst/>
          </a:prstGeom>
          <a:noFill/>
          <a:ln>
            <a:noFill/>
          </a:ln>
        </p:spPr>
        <p:txBody>
          <a:bodyPr spcFirstLastPara="1" wrap="square" lIns="0" tIns="0" rIns="0" bIns="0" anchor="t">
            <a:spAutoFit/>
          </a:bodyPr>
          <a:lstStyle/>
          <a:p>
            <a:pPr marL="0" marR="0" lvl="0" indent="0" algn="ctr">
              <a:lnSpc>
                <a:spcPct val="110000"/>
              </a:lnSpc>
              <a:spcBef>
                <a:spcPts val="0"/>
              </a:spcBef>
              <a:spcAft>
                <a:spcPts val="0"/>
              </a:spcAft>
              <a:buNone/>
            </a:pPr>
            <a:r>
              <a:rPr sz="4000" b="1" i="0" u="none" cap="none">
                <a:solidFill>
                  <a:srgbClr val="A61C1C"/>
                </a:solidFill>
                <a:latin typeface="Arial" panose="020B0604020202090204"/>
                <a:ea typeface="Arial" panose="020B0604020202090204"/>
                <a:cs typeface="Arial" panose="020B0604020202090204"/>
              </a:rPr>
              <a:t>&gt;600</a:t>
            </a:r>
            <a:endParaRPr sz="1800" b="1"/>
          </a:p>
        </p:txBody>
      </p:sp>
      <p:sp>
        <p:nvSpPr>
          <p:cNvPr id="39" name="Google Shape;177;p19"/>
          <p:cNvSpPr>
            <a:spLocks noGrp="1"/>
          </p:cNvSpPr>
          <p:nvPr/>
        </p:nvSpPr>
        <p:spPr>
          <a:xfrm>
            <a:off x="3302259" y="5172693"/>
            <a:ext cx="1679877" cy="487680"/>
          </a:xfrm>
          <a:prstGeom prst="rect">
            <a:avLst/>
          </a:prstGeom>
          <a:noFill/>
          <a:ln>
            <a:noFill/>
          </a:ln>
        </p:spPr>
        <p:txBody>
          <a:bodyPr spcFirstLastPara="1" wrap="square" lIns="0" tIns="0" rIns="0" bIns="0" anchor="t">
            <a:normAutofit/>
          </a:bodyPr>
          <a:lstStyle/>
          <a:p>
            <a:pPr marL="0" marR="0" lvl="0" indent="0" algn="ctr">
              <a:spcBef>
                <a:spcPts val="0"/>
              </a:spcBef>
              <a:spcAft>
                <a:spcPts val="0"/>
              </a:spcAft>
              <a:buNone/>
            </a:pPr>
            <a:r>
              <a:rPr sz="1600" b="0" i="0" u="none" cap="none">
                <a:solidFill>
                  <a:srgbClr val="555555"/>
                </a:solidFill>
                <a:latin typeface="Noto Sans TC"/>
                <a:ea typeface="Noto Sans TC"/>
                <a:cs typeface="Noto Sans TC"/>
              </a:rPr>
              <a:t>Battles and Engagements</a:t>
            </a:r>
            <a:endParaRPr sz="1800"/>
          </a:p>
        </p:txBody>
      </p:sp>
      <p:pic>
        <p:nvPicPr>
          <p:cNvPr id="121" name="Google Shape;166;p19"/>
          <p:cNvPicPr>
            <a:picLocks noChangeAspect="1"/>
          </p:cNvPicPr>
          <p:nvPr/>
        </p:nvPicPr>
        <p:blipFill rotWithShape="1">
          <a:blip r:embed="rId6"/>
          <a:srcRect/>
          <a:stretch>
            <a:fillRect/>
          </a:stretch>
        </p:blipFill>
        <p:spPr>
          <a:xfrm>
            <a:off x="729500" y="4397145"/>
            <a:ext cx="2090080" cy="1138135"/>
          </a:xfrm>
          <a:prstGeom prst="rect">
            <a:avLst/>
          </a:prstGeom>
          <a:ln>
            <a:noFill/>
          </a:ln>
        </p:spPr>
      </p:pic>
      <p:sp>
        <p:nvSpPr>
          <p:cNvPr id="4" name="Google Shape;176;p19"/>
          <p:cNvSpPr>
            <a:spLocks noGrp="1"/>
          </p:cNvSpPr>
          <p:nvPr/>
        </p:nvSpPr>
        <p:spPr>
          <a:xfrm>
            <a:off x="929524" y="4539120"/>
            <a:ext cx="1679877" cy="677108"/>
          </a:xfrm>
          <a:prstGeom prst="rect">
            <a:avLst/>
          </a:prstGeom>
          <a:noFill/>
          <a:ln>
            <a:noFill/>
          </a:ln>
        </p:spPr>
        <p:txBody>
          <a:bodyPr spcFirstLastPara="1" wrap="square" lIns="0" tIns="0" rIns="0" bIns="0" anchor="t">
            <a:spAutoFit/>
          </a:bodyPr>
          <a:lstStyle/>
          <a:p>
            <a:pPr marL="0" marR="0" lvl="0" indent="0" algn="ctr">
              <a:lnSpc>
                <a:spcPct val="110000"/>
              </a:lnSpc>
              <a:spcBef>
                <a:spcPts val="0"/>
              </a:spcBef>
              <a:spcAft>
                <a:spcPts val="0"/>
              </a:spcAft>
              <a:buNone/>
            </a:pPr>
            <a:r>
              <a:rPr sz="4000" b="1" i="0" u="none" cap="none">
                <a:solidFill>
                  <a:srgbClr val="A61C1C"/>
                </a:solidFill>
                <a:latin typeface="Arial" panose="020B0604020202090204"/>
                <a:ea typeface="Arial" panose="020B0604020202090204"/>
                <a:cs typeface="Arial" panose="020B0604020202090204"/>
              </a:rPr>
              <a:t>≈100</a:t>
            </a:r>
            <a:endParaRPr sz="1800" b="1"/>
          </a:p>
        </p:txBody>
      </p:sp>
      <p:sp>
        <p:nvSpPr>
          <p:cNvPr id="5" name="Google Shape;177;p19"/>
          <p:cNvSpPr>
            <a:spLocks noGrp="1"/>
          </p:cNvSpPr>
          <p:nvPr/>
        </p:nvSpPr>
        <p:spPr>
          <a:xfrm>
            <a:off x="929524" y="5172693"/>
            <a:ext cx="1679877" cy="246221"/>
          </a:xfrm>
          <a:prstGeom prst="rect">
            <a:avLst/>
          </a:prstGeom>
          <a:noFill/>
          <a:ln>
            <a:noFill/>
          </a:ln>
        </p:spPr>
        <p:txBody>
          <a:bodyPr spcFirstLastPara="1" wrap="square" lIns="0" tIns="0" rIns="0" bIns="0" anchor="t">
            <a:normAutofit/>
          </a:bodyPr>
          <a:lstStyle/>
          <a:p>
            <a:pPr lvl="0" algn="ctr">
              <a:buNone/>
            </a:pPr>
            <a:r>
              <a:rPr sz="1600">
                <a:solidFill>
                  <a:srgbClr val="555555"/>
                </a:solidFill>
                <a:latin typeface="Noto Sans TC"/>
                <a:ea typeface="Noto Sans TC"/>
                <a:cs typeface="Noto Sans TC"/>
              </a:rPr>
              <a:t>Rivers Crossed</a:t>
            </a:r>
            <a:endParaRPr sz="1800"/>
          </a:p>
        </p:txBody>
      </p:sp>
      <p:sp>
        <p:nvSpPr>
          <p:cNvPr id="8" name="文字方塊 7"/>
          <p:cNvSpPr>
            <a:spLocks noGrp="1"/>
          </p:cNvSpPr>
          <p:nvPr/>
        </p:nvSpPr>
        <p:spPr>
          <a:xfrm>
            <a:off x="514347" y="5938020"/>
            <a:ext cx="11395076" cy="767580"/>
          </a:xfrm>
          <a:prstGeom prst="rect">
            <a:avLst/>
          </a:prstGeom>
          <a:noFill/>
        </p:spPr>
        <p:txBody>
          <a:bodyPr wrap="square">
            <a:normAutofit/>
          </a:bodyPr>
          <a:lstStyle/>
          <a:p>
            <a:pPr marL="139700" lvl="0" indent="0">
              <a:buNone/>
            </a:pPr>
            <a:r>
              <a:rPr sz="1350" b="1">
                <a:solidFill>
                  <a:srgbClr val="C00000"/>
                </a:solidFill>
              </a:rPr>
              <a:t>The Long March spirit: firm conviction; courage in the face of hardship and sacrifice; truth-seeking and self-correction; unity and mutual support; commitment to the nation and the people; and determination to move forward.</a:t>
            </a:r>
            <a:endParaRPr sz="2400" b="1">
              <a:solidFill>
                <a:srgbClr val="C00000"/>
              </a:solidFill>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图片 7"/>
          <p:cNvPicPr>
            <a:picLocks noChangeAspect="1"/>
          </p:cNvPicPr>
          <p:nvPr/>
        </p:nvPicPr>
        <p:blipFill>
          <a:blip r:embed="rId3">
            <a:grayscl/>
          </a:blip>
          <a:stretch>
            <a:fillRect/>
          </a:stretch>
        </p:blipFill>
        <p:spPr>
          <a:xfrm>
            <a:off x="0" y="1631696"/>
            <a:ext cx="12192000" cy="5226303"/>
          </a:xfrm>
          <a:prstGeom prst="rect">
            <a:avLst/>
          </a:prstGeom>
        </p:spPr>
      </p:pic>
      <p:sp>
        <p:nvSpPr>
          <p:cNvPr id="2" name="矩形 1"/>
          <p:cNvSpPr>
            <a:spLocks noGrp="1"/>
          </p:cNvSpPr>
          <p:nvPr/>
        </p:nvSpPr>
        <p:spPr>
          <a:xfrm>
            <a:off x="0" y="-14913"/>
            <a:ext cx="12192000" cy="6872913"/>
          </a:xfrm>
          <a:prstGeom prst="rect">
            <a:avLst/>
          </a:prstGeom>
          <a:solidFill>
            <a:srgbClr val="FFFFFF">
              <a:alpha val="74902"/>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a:buNone/>
            </a:pPr>
            <a:endParaRPr/>
          </a:p>
        </p:txBody>
      </p:sp>
      <p:sp>
        <p:nvSpPr>
          <p:cNvPr id="3" name="標題 2"/>
          <p:cNvSpPr>
            <a:spLocks noGrp="1"/>
          </p:cNvSpPr>
          <p:nvPr>
            <p:ph type="title"/>
          </p:nvPr>
        </p:nvSpPr>
        <p:spPr>
          <a:xfrm>
            <a:off x="1103086" y="2996618"/>
            <a:ext cx="9985828" cy="2496457"/>
          </a:xfrm>
        </p:spPr>
        <p:txBody>
          <a:bodyPr anchor="t">
            <a:normAutofit/>
          </a:bodyPr>
          <a:lstStyle/>
          <a:p>
            <a:pPr algn="ctr">
              <a:lnSpc>
                <a:spcPts val="5280"/>
              </a:lnSpc>
              <a:buNone/>
            </a:pPr>
            <a:r>
              <a:rPr sz="5400" b="1">
                <a:solidFill>
                  <a:srgbClr val="333333"/>
                </a:solidFill>
                <a:latin typeface="Noto Sans SC"/>
                <a:ea typeface="Noto Sans SC"/>
                <a:cs typeface="Noto Sans SC"/>
              </a:rPr>
              <a:t>III. Extension</a:t>
            </a:r>
          </a:p>
          <a:p>
            <a:pPr algn="ctr">
              <a:lnSpc>
                <a:spcPts val="5280"/>
              </a:lnSpc>
              <a:buNone/>
            </a:pPr>
            <a:endParaRPr sz="5400" b="1">
              <a:solidFill>
                <a:srgbClr val="333333"/>
              </a:solidFill>
              <a:latin typeface="Noto Sans SC"/>
              <a:ea typeface="Noto Sans SC"/>
              <a:cs typeface="Noto Sans SC"/>
            </a:endParaRPr>
          </a:p>
          <a:p>
            <a:pPr algn="ctr">
              <a:lnSpc>
                <a:spcPts val="5280"/>
              </a:lnSpc>
              <a:buNone/>
            </a:pPr>
            <a:endParaRPr sz="5400" b="1">
              <a:solidFill>
                <a:srgbClr val="333333"/>
              </a:solidFill>
              <a:latin typeface="Noto Sans SC"/>
              <a:ea typeface="Noto Sans SC"/>
              <a:cs typeface="Noto Sans SC"/>
            </a:endParaRPr>
          </a:p>
        </p:txBody>
      </p:sp>
      <p:sp>
        <p:nvSpPr>
          <p:cNvPr id="14" name="矩形 13"/>
          <p:cNvSpPr>
            <a:spLocks noGrp="1"/>
          </p:cNvSpPr>
          <p:nvPr/>
        </p:nvSpPr>
        <p:spPr>
          <a:xfrm>
            <a:off x="0" y="6083300"/>
            <a:ext cx="12192000" cy="774700"/>
          </a:xfrm>
          <a:prstGeom prst="rect">
            <a:avLst/>
          </a:prstGeom>
          <a:solidFill>
            <a:srgbClr val="FFA7A9"/>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a:buNone/>
            </a:pPr>
            <a:endParaRPr/>
          </a:p>
        </p:txBody>
      </p:sp>
      <p:sp>
        <p:nvSpPr>
          <p:cNvPr id="12" name="矩形 11"/>
          <p:cNvSpPr>
            <a:spLocks noGrp="1"/>
          </p:cNvSpPr>
          <p:nvPr/>
        </p:nvSpPr>
        <p:spPr>
          <a:xfrm>
            <a:off x="0" y="6193032"/>
            <a:ext cx="12192000" cy="664968"/>
          </a:xfrm>
          <a:prstGeom prst="rect">
            <a:avLst/>
          </a:prstGeom>
          <a:solidFill>
            <a:srgbClr val="800000"/>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a:buNone/>
            </a:pPr>
            <a:endParaRPr/>
          </a:p>
        </p:txBody>
      </p:sp>
      <p:sp>
        <p:nvSpPr>
          <p:cNvPr id="7" name="矩形 6"/>
          <p:cNvSpPr>
            <a:spLocks noGrp="1"/>
          </p:cNvSpPr>
          <p:nvPr/>
        </p:nvSpPr>
        <p:spPr>
          <a:xfrm>
            <a:off x="0" y="6323658"/>
            <a:ext cx="12192000" cy="534339"/>
          </a:xfrm>
          <a:prstGeom prst="rect">
            <a:avLst/>
          </a:prstGeom>
          <a:solidFill>
            <a:srgbClr val="500000"/>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a:buNone/>
            </a:pPr>
            <a:endParaRPr/>
          </a:p>
        </p:txBody>
      </p:sp>
      <p:sp>
        <p:nvSpPr>
          <p:cNvPr id="15" name="矩形 14"/>
          <p:cNvSpPr>
            <a:spLocks noGrp="1"/>
          </p:cNvSpPr>
          <p:nvPr/>
        </p:nvSpPr>
        <p:spPr>
          <a:xfrm>
            <a:off x="0" y="-14913"/>
            <a:ext cx="12192000" cy="774700"/>
          </a:xfrm>
          <a:prstGeom prst="rect">
            <a:avLst/>
          </a:prstGeom>
          <a:solidFill>
            <a:srgbClr val="FFA7A9"/>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a:buNone/>
            </a:pPr>
            <a:endParaRPr/>
          </a:p>
        </p:txBody>
      </p:sp>
      <p:sp>
        <p:nvSpPr>
          <p:cNvPr id="16" name="矩形 15"/>
          <p:cNvSpPr>
            <a:spLocks noGrp="1"/>
          </p:cNvSpPr>
          <p:nvPr/>
        </p:nvSpPr>
        <p:spPr>
          <a:xfrm>
            <a:off x="0" y="94819"/>
            <a:ext cx="12192000" cy="664968"/>
          </a:xfrm>
          <a:prstGeom prst="rect">
            <a:avLst/>
          </a:prstGeom>
          <a:solidFill>
            <a:srgbClr val="800000"/>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a:buNone/>
            </a:pPr>
            <a:endParaRPr/>
          </a:p>
        </p:txBody>
      </p:sp>
      <p:sp>
        <p:nvSpPr>
          <p:cNvPr id="17" name="矩形 16"/>
          <p:cNvSpPr>
            <a:spLocks noGrp="1"/>
          </p:cNvSpPr>
          <p:nvPr/>
        </p:nvSpPr>
        <p:spPr>
          <a:xfrm>
            <a:off x="0" y="225445"/>
            <a:ext cx="12192000" cy="534339"/>
          </a:xfrm>
          <a:prstGeom prst="rect">
            <a:avLst/>
          </a:prstGeom>
          <a:solidFill>
            <a:srgbClr val="500000"/>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a:buNone/>
            </a:pPr>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2"/>
          <p:cNvPicPr>
            <a:picLocks noChangeAspect="1"/>
          </p:cNvPicPr>
          <p:nvPr/>
        </p:nvPicPr>
        <p:blipFill rotWithShape="1">
          <a:blip r:embed="rId3"/>
          <a:srcRect l="1680" r="1680"/>
          <a:stretch>
            <a:fillRect/>
          </a:stretch>
        </p:blipFill>
        <p:spPr>
          <a:xfrm>
            <a:off x="0" y="0"/>
            <a:ext cx="12192000" cy="6858000"/>
          </a:xfrm>
          <a:prstGeom prst="rect">
            <a:avLst/>
          </a:prstGeom>
        </p:spPr>
      </p:pic>
      <p:sp>
        <p:nvSpPr>
          <p:cNvPr id="2" name="矩形 1"/>
          <p:cNvSpPr>
            <a:spLocks noGrp="1"/>
          </p:cNvSpPr>
          <p:nvPr/>
        </p:nvSpPr>
        <p:spPr>
          <a:xfrm>
            <a:off x="0" y="-14913"/>
            <a:ext cx="12192000" cy="6872913"/>
          </a:xfrm>
          <a:prstGeom prst="rect">
            <a:avLst/>
          </a:prstGeom>
          <a:solidFill>
            <a:srgbClr val="FFFFFF">
              <a:alpha val="74902"/>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a:buNone/>
            </a:pPr>
            <a:endParaRPr/>
          </a:p>
        </p:txBody>
      </p:sp>
      <p:sp>
        <p:nvSpPr>
          <p:cNvPr id="3" name="標題 2"/>
          <p:cNvSpPr>
            <a:spLocks noGrp="1"/>
          </p:cNvSpPr>
          <p:nvPr>
            <p:ph type="title"/>
          </p:nvPr>
        </p:nvSpPr>
        <p:spPr>
          <a:xfrm>
            <a:off x="1103086" y="2173314"/>
            <a:ext cx="9985828" cy="2496457"/>
          </a:xfrm>
        </p:spPr>
        <p:txBody>
          <a:bodyPr anchor="ctr">
            <a:normAutofit fontScale="90000"/>
          </a:bodyPr>
          <a:lstStyle/>
          <a:p>
            <a:pPr algn="ctr">
              <a:lnSpc>
                <a:spcPts val="6400"/>
              </a:lnSpc>
              <a:buNone/>
            </a:pPr>
            <a:r>
              <a:rPr sz="5400" b="1">
                <a:solidFill>
                  <a:srgbClr val="333333"/>
                </a:solidFill>
                <a:latin typeface="Noto Sans SC"/>
                <a:ea typeface="Noto Sans SC"/>
                <a:cs typeface="Noto Sans SC"/>
              </a:rPr>
              <a:t>Are the founding of the CPC and the victory of the Long March</a:t>
            </a:r>
          </a:p>
          <a:p>
            <a:pPr algn="ctr">
              <a:lnSpc>
                <a:spcPts val="6400"/>
              </a:lnSpc>
              <a:buNone/>
            </a:pPr>
            <a:r>
              <a:rPr sz="5400" b="1">
                <a:solidFill>
                  <a:srgbClr val="333333"/>
                </a:solidFill>
                <a:latin typeface="Noto Sans SC"/>
                <a:ea typeface="Noto Sans SC"/>
                <a:cs typeface="Noto Sans SC"/>
              </a:rPr>
              <a:t>merely historical events with no relevance to us today?</a:t>
            </a:r>
          </a:p>
        </p:txBody>
      </p:sp>
      <p:sp>
        <p:nvSpPr>
          <p:cNvPr id="4" name="矩形 3"/>
          <p:cNvSpPr>
            <a:spLocks noGrp="1"/>
          </p:cNvSpPr>
          <p:nvPr/>
        </p:nvSpPr>
        <p:spPr>
          <a:xfrm>
            <a:off x="0" y="0"/>
            <a:ext cx="12192000" cy="187890"/>
          </a:xfrm>
          <a:prstGeom prst="rect">
            <a:avLst/>
          </a:prstGeom>
          <a:solidFill>
            <a:srgbClr val="704B00"/>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a:buNone/>
            </a:pPr>
            <a:endParaRPr/>
          </a:p>
        </p:txBody>
      </p:sp>
      <p:sp>
        <p:nvSpPr>
          <p:cNvPr id="5" name="直線接點 4"/>
          <p:cNvSpPr>
            <a:spLocks noGrp="1"/>
          </p:cNvSpPr>
          <p:nvPr/>
        </p:nvSpPr>
        <p:spPr>
          <a:xfrm>
            <a:off x="0" y="275573"/>
            <a:ext cx="12192000" cy="0"/>
          </a:xfrm>
          <a:prstGeom prst="line">
            <a:avLst/>
          </a:prstGeom>
          <a:ln w="19050">
            <a:solidFill>
              <a:srgbClr val="704B00"/>
            </a:solidFill>
          </a:ln>
        </p:spPr>
        <p:style>
          <a:lnRef idx="1">
            <a:schemeClr val="accent1"/>
          </a:lnRef>
          <a:fillRef idx="0">
            <a:schemeClr val="accent1"/>
          </a:fillRef>
          <a:effectRef idx="0">
            <a:schemeClr val="accent1"/>
          </a:effectRef>
          <a:fontRef idx="minor">
            <a:schemeClr val="tx1"/>
          </a:fontRef>
        </p:style>
      </p:sp>
      <p:sp>
        <p:nvSpPr>
          <p:cNvPr id="6" name="矩形 5"/>
          <p:cNvSpPr>
            <a:spLocks noGrp="1"/>
          </p:cNvSpPr>
          <p:nvPr/>
        </p:nvSpPr>
        <p:spPr>
          <a:xfrm>
            <a:off x="0" y="6691102"/>
            <a:ext cx="12192000" cy="187890"/>
          </a:xfrm>
          <a:prstGeom prst="rect">
            <a:avLst/>
          </a:prstGeom>
          <a:solidFill>
            <a:srgbClr val="704B00"/>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a:buNone/>
            </a:pPr>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圖片 2"/>
          <p:cNvPicPr>
            <a:picLocks noChangeAspect="1"/>
          </p:cNvPicPr>
          <p:nvPr/>
        </p:nvPicPr>
        <p:blipFill>
          <a:blip r:embed="rId3"/>
          <a:srcRect r="149"/>
          <a:stretch>
            <a:fillRect/>
          </a:stretch>
        </p:blipFill>
        <p:spPr>
          <a:xfrm>
            <a:off x="0" y="3347"/>
            <a:ext cx="12192000" cy="6854653"/>
          </a:xfrm>
          <a:prstGeom prst="rect">
            <a:avLst/>
          </a:prstGeom>
        </p:spPr>
      </p:pic>
      <p:sp>
        <p:nvSpPr>
          <p:cNvPr id="14" name="AutoShape 3"/>
          <p:cNvSpPr>
            <a:spLocks noGrp="1"/>
          </p:cNvSpPr>
          <p:nvPr/>
        </p:nvSpPr>
        <p:spPr>
          <a:xfrm>
            <a:off x="387927" y="281709"/>
            <a:ext cx="10668000" cy="571500"/>
          </a:xfrm>
          <a:prstGeom prst="rect">
            <a:avLst/>
          </a:prstGeom>
          <a:noFill/>
          <a:ln w="12700" cmpd="sng">
            <a:noFill/>
            <a:prstDash val="solid"/>
          </a:ln>
        </p:spPr>
        <p:txBody>
          <a:bodyPr vert="horz" wrap="square" lIns="0" tIns="0" rIns="0" bIns="0" anchor="ctr"/>
          <a:lstStyle/>
          <a:p>
            <a:pPr marL="0" indent="0">
              <a:lnSpc>
                <a:spcPct val="90000"/>
              </a:lnSpc>
              <a:buClr>
                <a:schemeClr val="dk1"/>
              </a:buClr>
              <a:buSzPts val="1400"/>
              <a:buNone/>
            </a:pPr>
            <a:endParaRPr sz="4000" b="1">
              <a:solidFill>
                <a:schemeClr val="tx1"/>
              </a:solidFill>
              <a:latin typeface="Noto Sans SC"/>
              <a:ea typeface="Noto Sans SC"/>
              <a:cs typeface="Noto Sans SC"/>
            </a:endParaRPr>
          </a:p>
        </p:txBody>
      </p:sp>
      <p:sp>
        <p:nvSpPr>
          <p:cNvPr id="7" name="標題 1"/>
          <p:cNvSpPr>
            <a:spLocks noGrp="1"/>
          </p:cNvSpPr>
          <p:nvPr/>
        </p:nvSpPr>
        <p:spPr>
          <a:xfrm>
            <a:off x="628649" y="490250"/>
            <a:ext cx="10807613" cy="1138134"/>
          </a:xfrm>
          <a:prstGeom prst="rect">
            <a:avLst/>
          </a:prstGeom>
        </p:spPr>
        <p:txBody>
          <a:bodyPr>
            <a:normAutofit fontScale="92500"/>
          </a:bodyPr>
          <a:lstStyle>
            <a:lvl1pPr marR="0" algn="l">
              <a:lnSpc>
                <a:spcPct val="100000"/>
              </a:lnSpc>
              <a:spcBef>
                <a:spcPts val="0"/>
              </a:spcBef>
              <a:spcAft>
                <a:spcPts val="0"/>
              </a:spcAft>
              <a:buClr>
                <a:srgbClr val="000000"/>
              </a:buClr>
              <a:buFont typeface="Arial" panose="020B0604020202090204"/>
              <a:buNone/>
              <a:defRPr sz="1400" b="0" i="0" u="none" cap="none">
                <a:solidFill>
                  <a:srgbClr val="000000"/>
                </a:solidFill>
                <a:latin typeface="Arial" panose="020B0604020202090204"/>
                <a:ea typeface="Arial" panose="020B0604020202090204"/>
                <a:cs typeface="Arial" panose="020B0604020202090204"/>
              </a:defRPr>
            </a:lvl1pPr>
            <a:lvl2pPr marR="0" algn="l">
              <a:lnSpc>
                <a:spcPct val="100000"/>
              </a:lnSpc>
              <a:spcBef>
                <a:spcPts val="0"/>
              </a:spcBef>
              <a:spcAft>
                <a:spcPts val="0"/>
              </a:spcAft>
              <a:buClr>
                <a:srgbClr val="000000"/>
              </a:buClr>
              <a:buFont typeface="Arial" panose="020B0604020202090204"/>
              <a:buNone/>
              <a:defRPr sz="1400" b="0" i="0" u="none" cap="none">
                <a:solidFill>
                  <a:srgbClr val="000000"/>
                </a:solidFill>
                <a:latin typeface="Arial" panose="020B0604020202090204"/>
                <a:ea typeface="Arial" panose="020B0604020202090204"/>
                <a:cs typeface="Arial" panose="020B0604020202090204"/>
              </a:defRPr>
            </a:lvl2pPr>
            <a:lvl3pPr marR="0" algn="l">
              <a:lnSpc>
                <a:spcPct val="100000"/>
              </a:lnSpc>
              <a:spcBef>
                <a:spcPts val="0"/>
              </a:spcBef>
              <a:spcAft>
                <a:spcPts val="0"/>
              </a:spcAft>
              <a:buClr>
                <a:srgbClr val="000000"/>
              </a:buClr>
              <a:buFont typeface="Arial" panose="020B0604020202090204"/>
              <a:buNone/>
              <a:defRPr sz="1400" b="0" i="0" u="none" cap="none">
                <a:solidFill>
                  <a:srgbClr val="000000"/>
                </a:solidFill>
                <a:latin typeface="Arial" panose="020B0604020202090204"/>
                <a:ea typeface="Arial" panose="020B0604020202090204"/>
                <a:cs typeface="Arial" panose="020B0604020202090204"/>
              </a:defRPr>
            </a:lvl3pPr>
            <a:lvl4pPr marR="0" algn="l">
              <a:lnSpc>
                <a:spcPct val="100000"/>
              </a:lnSpc>
              <a:spcBef>
                <a:spcPts val="0"/>
              </a:spcBef>
              <a:spcAft>
                <a:spcPts val="0"/>
              </a:spcAft>
              <a:buClr>
                <a:srgbClr val="000000"/>
              </a:buClr>
              <a:buFont typeface="Arial" panose="020B0604020202090204"/>
              <a:buNone/>
              <a:defRPr sz="1400" b="0" i="0" u="none" cap="none">
                <a:solidFill>
                  <a:srgbClr val="000000"/>
                </a:solidFill>
                <a:latin typeface="Arial" panose="020B0604020202090204"/>
                <a:ea typeface="Arial" panose="020B0604020202090204"/>
                <a:cs typeface="Arial" panose="020B0604020202090204"/>
              </a:defRPr>
            </a:lvl4pPr>
            <a:lvl5pPr marR="0" algn="l">
              <a:lnSpc>
                <a:spcPct val="100000"/>
              </a:lnSpc>
              <a:spcBef>
                <a:spcPts val="0"/>
              </a:spcBef>
              <a:spcAft>
                <a:spcPts val="0"/>
              </a:spcAft>
              <a:buClr>
                <a:srgbClr val="000000"/>
              </a:buClr>
              <a:buFont typeface="Arial" panose="020B0604020202090204"/>
              <a:buNone/>
              <a:defRPr sz="1400" b="0" i="0" u="none" cap="none">
                <a:solidFill>
                  <a:srgbClr val="000000"/>
                </a:solidFill>
                <a:latin typeface="Arial" panose="020B0604020202090204"/>
                <a:ea typeface="Arial" panose="020B0604020202090204"/>
                <a:cs typeface="Arial" panose="020B0604020202090204"/>
              </a:defRPr>
            </a:lvl5pPr>
            <a:lvl6pPr marR="0" algn="l">
              <a:lnSpc>
                <a:spcPct val="100000"/>
              </a:lnSpc>
              <a:spcBef>
                <a:spcPts val="0"/>
              </a:spcBef>
              <a:spcAft>
                <a:spcPts val="0"/>
              </a:spcAft>
              <a:buClr>
                <a:srgbClr val="000000"/>
              </a:buClr>
              <a:buFont typeface="Arial" panose="020B0604020202090204"/>
              <a:buNone/>
              <a:defRPr sz="1400" b="0" i="0" u="none" cap="none">
                <a:solidFill>
                  <a:srgbClr val="000000"/>
                </a:solidFill>
                <a:latin typeface="Arial" panose="020B0604020202090204"/>
                <a:ea typeface="Arial" panose="020B0604020202090204"/>
                <a:cs typeface="Arial" panose="020B0604020202090204"/>
              </a:defRPr>
            </a:lvl6pPr>
            <a:lvl7pPr marR="0" algn="l">
              <a:lnSpc>
                <a:spcPct val="100000"/>
              </a:lnSpc>
              <a:spcBef>
                <a:spcPts val="0"/>
              </a:spcBef>
              <a:spcAft>
                <a:spcPts val="0"/>
              </a:spcAft>
              <a:buClr>
                <a:srgbClr val="000000"/>
              </a:buClr>
              <a:buFont typeface="Arial" panose="020B0604020202090204"/>
              <a:buNone/>
              <a:defRPr sz="1400" b="0" i="0" u="none" cap="none">
                <a:solidFill>
                  <a:srgbClr val="000000"/>
                </a:solidFill>
                <a:latin typeface="Arial" panose="020B0604020202090204"/>
                <a:ea typeface="Arial" panose="020B0604020202090204"/>
                <a:cs typeface="Arial" panose="020B0604020202090204"/>
              </a:defRPr>
            </a:lvl7pPr>
            <a:lvl8pPr marR="0" algn="l">
              <a:lnSpc>
                <a:spcPct val="100000"/>
              </a:lnSpc>
              <a:spcBef>
                <a:spcPts val="0"/>
              </a:spcBef>
              <a:spcAft>
                <a:spcPts val="0"/>
              </a:spcAft>
              <a:buClr>
                <a:srgbClr val="000000"/>
              </a:buClr>
              <a:buFont typeface="Arial" panose="020B0604020202090204"/>
              <a:buNone/>
              <a:defRPr sz="1400" b="0" i="0" u="none" cap="none">
                <a:solidFill>
                  <a:srgbClr val="000000"/>
                </a:solidFill>
                <a:latin typeface="Arial" panose="020B0604020202090204"/>
                <a:ea typeface="Arial" panose="020B0604020202090204"/>
                <a:cs typeface="Arial" panose="020B0604020202090204"/>
              </a:defRPr>
            </a:lvl8pPr>
            <a:lvl9pPr marR="0" algn="l">
              <a:lnSpc>
                <a:spcPct val="100000"/>
              </a:lnSpc>
              <a:spcBef>
                <a:spcPts val="0"/>
              </a:spcBef>
              <a:spcAft>
                <a:spcPts val="0"/>
              </a:spcAft>
              <a:buClr>
                <a:srgbClr val="000000"/>
              </a:buClr>
              <a:buFont typeface="Arial" panose="020B0604020202090204"/>
              <a:buNone/>
              <a:defRPr sz="1400" b="0" i="0" u="none" cap="none">
                <a:solidFill>
                  <a:srgbClr val="000000"/>
                </a:solidFill>
                <a:latin typeface="Arial" panose="020B0604020202090204"/>
                <a:ea typeface="Arial" panose="020B0604020202090204"/>
                <a:cs typeface="Arial" panose="020B0604020202090204"/>
              </a:defRPr>
            </a:lvl9pPr>
          </a:lstStyle>
          <a:p>
            <a:r>
              <a:rPr sz="4000" b="1">
                <a:solidFill>
                  <a:schemeClr val="tx1"/>
                </a:solidFill>
                <a:latin typeface="Noto Sans SC"/>
                <a:ea typeface="Noto Sans SC"/>
                <a:cs typeface="Noto Sans SC"/>
              </a:rPr>
              <a:t>Macao Has Traveled Its Own “Long March”</a:t>
            </a:r>
          </a:p>
        </p:txBody>
      </p:sp>
      <p:graphicFrame>
        <p:nvGraphicFramePr>
          <p:cNvPr id="26" name="表格 9"/>
          <p:cNvGraphicFramePr/>
          <p:nvPr/>
        </p:nvGraphicFramePr>
        <p:xfrm>
          <a:off x="818815" y="2073755"/>
          <a:ext cx="10433384" cy="4338873"/>
        </p:xfrm>
        <a:graphic>
          <a:graphicData uri="http://schemas.openxmlformats.org/drawingml/2006/table">
            <a:tbl>
              <a:tblPr firstRow="1" bandRow="1">
                <a:tableStyleId>{5C22544A-7EE6-4342-B048-85BDC9FD1C3A}</a:tableStyleId>
              </a:tblPr>
              <a:tblGrid>
                <a:gridCol w="1283878">
                  <a:extLst>
                    <a:ext uri="{9D8B030D-6E8A-4147-A177-3AD203B41FA5}">
                      <a16:colId xmlns:a16="http://schemas.microsoft.com/office/drawing/2014/main" val="20000"/>
                    </a:ext>
                  </a:extLst>
                </a:gridCol>
                <a:gridCol w="4574753">
                  <a:extLst>
                    <a:ext uri="{9D8B030D-6E8A-4147-A177-3AD203B41FA5}">
                      <a16:colId xmlns:a16="http://schemas.microsoft.com/office/drawing/2014/main" val="20001"/>
                    </a:ext>
                  </a:extLst>
                </a:gridCol>
                <a:gridCol w="4574753">
                  <a:extLst>
                    <a:ext uri="{9D8B030D-6E8A-4147-A177-3AD203B41FA5}">
                      <a16:colId xmlns:a16="http://schemas.microsoft.com/office/drawing/2014/main" val="20002"/>
                    </a:ext>
                  </a:extLst>
                </a:gridCol>
              </a:tblGrid>
              <a:tr h="461256">
                <a:tc>
                  <a:txBody>
                    <a:bodyPr/>
                    <a:lstStyle/>
                    <a:p>
                      <a:pPr algn="ctr">
                        <a:lnSpc>
                          <a:spcPts val="2500"/>
                        </a:lnSpc>
                        <a:spcAft>
                          <a:spcPts val="1200"/>
                        </a:spcAft>
                        <a:buNone/>
                      </a:pPr>
                      <a:r>
                        <a:rPr sz="975" b="1">
                          <a:latin typeface="微軟正黑體"/>
                          <a:ea typeface="微軟正黑體"/>
                          <a:cs typeface="微軟正黑體"/>
                        </a:rPr>
                        <a:t>Dimension</a:t>
                      </a:r>
                      <a:endParaRPr sz="2000">
                        <a:latin typeface="微軟正黑體"/>
                        <a:ea typeface="微軟正黑體"/>
                        <a:cs typeface="微軟正黑體"/>
                      </a:endParaRPr>
                    </a:p>
                  </a:txBody>
                  <a:tcPr marL="47366" marR="47366" marT="31577" marB="31577" anchor="ctr"/>
                </a:tc>
                <a:tc>
                  <a:txBody>
                    <a:bodyPr/>
                    <a:lstStyle/>
                    <a:p>
                      <a:pPr algn="ctr">
                        <a:lnSpc>
                          <a:spcPts val="2500"/>
                        </a:lnSpc>
                        <a:spcAft>
                          <a:spcPts val="1200"/>
                        </a:spcAft>
                        <a:buNone/>
                      </a:pPr>
                      <a:r>
                        <a:rPr sz="975" b="1">
                          <a:latin typeface="微軟正黑體"/>
                          <a:ea typeface="微軟正黑體"/>
                          <a:cs typeface="微軟正黑體"/>
                        </a:rPr>
                        <a:t>Challenges Before the Return</a:t>
                      </a:r>
                      <a:endParaRPr sz="2000">
                        <a:latin typeface="微軟正黑體"/>
                        <a:ea typeface="微軟正黑體"/>
                        <a:cs typeface="微軟正黑體"/>
                      </a:endParaRPr>
                    </a:p>
                  </a:txBody>
                  <a:tcPr marL="47366" marR="47366" marT="31577" marB="31577" anchor="ctr"/>
                </a:tc>
                <a:tc>
                  <a:txBody>
                    <a:bodyPr/>
                    <a:lstStyle/>
                    <a:p>
                      <a:pPr algn="ctr">
                        <a:lnSpc>
                          <a:spcPts val="2500"/>
                        </a:lnSpc>
                        <a:spcAft>
                          <a:spcPts val="1200"/>
                        </a:spcAft>
                        <a:buNone/>
                      </a:pPr>
                      <a:r>
                        <a:rPr sz="975" b="1">
                          <a:latin typeface="微軟正黑體"/>
                          <a:ea typeface="微軟正黑體"/>
                          <a:cs typeface="微軟正黑體"/>
                        </a:rPr>
                        <a:t>Opportunities After the Return</a:t>
                      </a:r>
                      <a:endParaRPr sz="2000">
                        <a:latin typeface="微軟正黑體"/>
                        <a:ea typeface="微軟正黑體"/>
                        <a:cs typeface="微軟正黑體"/>
                      </a:endParaRPr>
                    </a:p>
                  </a:txBody>
                  <a:tcPr marL="47366" marR="47366" marT="31577" marB="31577" anchor="ctr"/>
                </a:tc>
                <a:extLst>
                  <a:ext uri="{0D108BD9-81ED-4DB2-BD59-A6C34878D82A}">
                    <a16:rowId xmlns:a16="http://schemas.microsoft.com/office/drawing/2014/main" val="10000"/>
                  </a:ext>
                </a:extLst>
              </a:tr>
              <a:tr h="966291">
                <a:tc>
                  <a:txBody>
                    <a:bodyPr/>
                    <a:lstStyle/>
                    <a:p>
                      <a:pPr algn="ctr">
                        <a:lnSpc>
                          <a:spcPts val="2500"/>
                        </a:lnSpc>
                        <a:spcAft>
                          <a:spcPts val="1200"/>
                        </a:spcAft>
                        <a:buNone/>
                      </a:pPr>
                      <a:r>
                        <a:rPr sz="975" b="1">
                          <a:latin typeface="微軟正黑體"/>
                          <a:ea typeface="微軟正黑體"/>
                          <a:cs typeface="微軟正黑體"/>
                        </a:rPr>
                        <a:t>Public Security</a:t>
                      </a:r>
                      <a:endParaRPr sz="2000">
                        <a:latin typeface="微軟正黑體"/>
                        <a:ea typeface="微軟正黑體"/>
                        <a:cs typeface="微軟正黑體"/>
                      </a:endParaRPr>
                    </a:p>
                  </a:txBody>
                  <a:tcPr marL="47366" marR="47366" marT="31577" marB="31577" anchor="ctr"/>
                </a:tc>
                <a:tc>
                  <a:txBody>
                    <a:bodyPr/>
                    <a:lstStyle/>
                    <a:p>
                      <a:pPr>
                        <a:lnSpc>
                          <a:spcPts val="2500"/>
                        </a:lnSpc>
                        <a:spcAft>
                          <a:spcPts val="600"/>
                        </a:spcAft>
                        <a:buNone/>
                      </a:pPr>
                      <a:r>
                        <a:rPr sz="975">
                          <a:latin typeface="微軟正黑體"/>
                          <a:ea typeface="微軟正黑體"/>
                          <a:cs typeface="微軟正黑體"/>
                        </a:rPr>
                        <a:t>• Unstable public security and social unrest</a:t>
                      </a:r>
                      <a:endParaRPr sz="2000">
                        <a:latin typeface="微軟正黑體"/>
                        <a:ea typeface="微軟正黑體"/>
                        <a:cs typeface="微軟正黑體"/>
                      </a:endParaRPr>
                    </a:p>
                    <a:p>
                      <a:pPr>
                        <a:lnSpc>
                          <a:spcPts val="2500"/>
                        </a:lnSpc>
                        <a:spcAft>
                          <a:spcPts val="600"/>
                        </a:spcAft>
                        <a:buNone/>
                      </a:pPr>
                      <a:r>
                        <a:rPr sz="975">
                          <a:latin typeface="微軟正黑體"/>
                          <a:ea typeface="微軟正黑體"/>
                          <a:cs typeface="微軟正黑體"/>
                        </a:rPr>
                        <a:t>• Low sense of safety among residents</a:t>
                      </a:r>
                      <a:endParaRPr sz="2000">
                        <a:latin typeface="微軟正黑體"/>
                        <a:ea typeface="微軟正黑體"/>
                        <a:cs typeface="微軟正黑體"/>
                      </a:endParaRPr>
                    </a:p>
                  </a:txBody>
                  <a:tcPr marL="47366" marR="47366" marT="31577" marB="31577" anchor="ctr"/>
                </a:tc>
                <a:tc>
                  <a:txBody>
                    <a:bodyPr/>
                    <a:lstStyle/>
                    <a:p>
                      <a:pPr>
                        <a:lnSpc>
                          <a:spcPts val="2500"/>
                        </a:lnSpc>
                        <a:spcAft>
                          <a:spcPts val="600"/>
                        </a:spcAft>
                        <a:buNone/>
                      </a:pPr>
                      <a:r>
                        <a:rPr sz="975">
                          <a:latin typeface="微軟正黑體"/>
                          <a:ea typeface="微軟正黑體"/>
                          <a:cs typeface="微軟正黑體"/>
                        </a:rPr>
                        <a:t>• Central support and strong SAR public-security measures</a:t>
                      </a:r>
                      <a:endParaRPr sz="2000">
                        <a:latin typeface="微軟正黑體"/>
                        <a:ea typeface="微軟正黑體"/>
                        <a:cs typeface="微軟正黑體"/>
                      </a:endParaRPr>
                    </a:p>
                    <a:p>
                      <a:pPr>
                        <a:lnSpc>
                          <a:spcPts val="2500"/>
                        </a:lnSpc>
                        <a:spcAft>
                          <a:spcPts val="600"/>
                        </a:spcAft>
                        <a:buNone/>
                      </a:pPr>
                      <a:r>
                        <a:rPr sz="975">
                          <a:latin typeface="微軟正黑體"/>
                          <a:ea typeface="微軟正黑體"/>
                          <a:cs typeface="微軟正黑體"/>
                        </a:rPr>
                        <a:t>• One of the world's safest cities</a:t>
                      </a:r>
                      <a:endParaRPr sz="2000">
                        <a:latin typeface="微軟正黑體"/>
                        <a:ea typeface="微軟正黑體"/>
                        <a:cs typeface="微軟正黑體"/>
                      </a:endParaRPr>
                    </a:p>
                  </a:txBody>
                  <a:tcPr marL="47366" marR="47366" marT="31577" marB="31577" anchor="ctr"/>
                </a:tc>
                <a:extLst>
                  <a:ext uri="{0D108BD9-81ED-4DB2-BD59-A6C34878D82A}">
                    <a16:rowId xmlns:a16="http://schemas.microsoft.com/office/drawing/2014/main" val="10001"/>
                  </a:ext>
                </a:extLst>
              </a:tr>
              <a:tr h="978744">
                <a:tc>
                  <a:txBody>
                    <a:bodyPr/>
                    <a:lstStyle/>
                    <a:p>
                      <a:pPr algn="ctr">
                        <a:lnSpc>
                          <a:spcPts val="2500"/>
                        </a:lnSpc>
                        <a:spcAft>
                          <a:spcPts val="1200"/>
                        </a:spcAft>
                        <a:buNone/>
                      </a:pPr>
                      <a:r>
                        <a:rPr sz="975" b="1">
                          <a:latin typeface="微軟正黑體"/>
                          <a:ea typeface="微軟正黑體"/>
                          <a:cs typeface="微軟正黑體"/>
                        </a:rPr>
                        <a:t>Economic Structure</a:t>
                      </a:r>
                      <a:endParaRPr sz="2000">
                        <a:latin typeface="微軟正黑體"/>
                        <a:ea typeface="微軟正黑體"/>
                        <a:cs typeface="微軟正黑體"/>
                      </a:endParaRPr>
                    </a:p>
                  </a:txBody>
                  <a:tcPr marL="47366" marR="47366" marT="31577" marB="31577" anchor="ctr"/>
                </a:tc>
                <a:tc>
                  <a:txBody>
                    <a:bodyPr/>
                    <a:lstStyle/>
                    <a:p>
                      <a:pPr>
                        <a:lnSpc>
                          <a:spcPts val="2500"/>
                        </a:lnSpc>
                        <a:spcAft>
                          <a:spcPts val="600"/>
                        </a:spcAft>
                        <a:buNone/>
                      </a:pPr>
                      <a:r>
                        <a:rPr sz="975">
                          <a:latin typeface="微軟正黑體"/>
                          <a:ea typeface="微軟正黑體"/>
                          <a:cs typeface="微軟正黑體"/>
                        </a:rPr>
                        <a:t>• Excessive reliance on gaming and little planning</a:t>
                      </a:r>
                      <a:endParaRPr sz="2000">
                        <a:latin typeface="微軟正黑體"/>
                        <a:ea typeface="微軟正黑體"/>
                        <a:cs typeface="微軟正黑體"/>
                      </a:endParaRPr>
                    </a:p>
                    <a:p>
                      <a:pPr>
                        <a:lnSpc>
                          <a:spcPts val="2500"/>
                        </a:lnSpc>
                        <a:spcAft>
                          <a:spcPts val="600"/>
                        </a:spcAft>
                        <a:buNone/>
                      </a:pPr>
                      <a:r>
                        <a:rPr sz="975">
                          <a:latin typeface="微軟正黑體"/>
                          <a:ea typeface="微軟正黑體"/>
                          <a:cs typeface="微軟正黑體"/>
                        </a:rPr>
                        <a:t>• Prolonged slump and widespread business decline</a:t>
                      </a:r>
                      <a:endParaRPr sz="2000">
                        <a:latin typeface="微軟正黑體"/>
                        <a:ea typeface="微軟正黑體"/>
                        <a:cs typeface="微軟正黑體"/>
                      </a:endParaRPr>
                    </a:p>
                  </a:txBody>
                  <a:tcPr marL="47366" marR="47366" marT="31577" marB="31577" anchor="ctr"/>
                </a:tc>
                <a:tc>
                  <a:txBody>
                    <a:bodyPr/>
                    <a:lstStyle/>
                    <a:p>
                      <a:pPr>
                        <a:lnSpc>
                          <a:spcPts val="2500"/>
                        </a:lnSpc>
                        <a:spcAft>
                          <a:spcPts val="600"/>
                        </a:spcAft>
                        <a:buNone/>
                      </a:pPr>
                      <a:r>
                        <a:rPr sz="975">
                          <a:latin typeface="微軟正黑體"/>
                          <a:ea typeface="微軟正黑體"/>
                          <a:cs typeface="微軟正黑體"/>
                        </a:rPr>
                        <a:t>• National role: ‘One Center, One Platform, One Base’</a:t>
                      </a:r>
                      <a:endParaRPr sz="2000">
                        <a:latin typeface="微軟正黑體"/>
                        <a:ea typeface="微軟正黑體"/>
                        <a:cs typeface="微軟正黑體"/>
                      </a:endParaRPr>
                    </a:p>
                    <a:p>
                      <a:pPr marL="0" marR="0" lvl="0" indent="0" algn="l" defTabSz="914400">
                        <a:lnSpc>
                          <a:spcPts val="2500"/>
                        </a:lnSpc>
                        <a:spcBef>
                          <a:spcPts val="0"/>
                        </a:spcBef>
                        <a:spcAft>
                          <a:spcPts val="600"/>
                        </a:spcAft>
                        <a:buClr>
                          <a:srgbClr val="000000"/>
                        </a:buClr>
                        <a:buSzTx/>
                        <a:buFont typeface="Arial" panose="020B0604020202090204"/>
                        <a:buNone/>
                      </a:pPr>
                      <a:r>
                        <a:rPr sz="975">
                          <a:latin typeface="微軟正黑體"/>
                          <a:ea typeface="微軟正黑體"/>
                          <a:cs typeface="微軟正黑體"/>
                        </a:rPr>
                        <a:t>• ‘1+4’ appropriate economic diversification</a:t>
                      </a:r>
                      <a:endParaRPr sz="2000">
                        <a:latin typeface="微軟正黑體"/>
                        <a:ea typeface="微軟正黑體"/>
                        <a:cs typeface="微軟正黑體"/>
                      </a:endParaRPr>
                    </a:p>
                  </a:txBody>
                  <a:tcPr marL="47366" marR="47366" marT="31577" marB="31577" anchor="ctr"/>
                </a:tc>
                <a:extLst>
                  <a:ext uri="{0D108BD9-81ED-4DB2-BD59-A6C34878D82A}">
                    <a16:rowId xmlns:a16="http://schemas.microsoft.com/office/drawing/2014/main" val="10002"/>
                  </a:ext>
                </a:extLst>
              </a:tr>
              <a:tr h="966291">
                <a:tc>
                  <a:txBody>
                    <a:bodyPr/>
                    <a:lstStyle/>
                    <a:p>
                      <a:pPr algn="ctr">
                        <a:lnSpc>
                          <a:spcPts val="2500"/>
                        </a:lnSpc>
                        <a:spcAft>
                          <a:spcPts val="1200"/>
                        </a:spcAft>
                        <a:buNone/>
                      </a:pPr>
                      <a:r>
                        <a:rPr sz="975" b="1">
                          <a:latin typeface="微軟正黑體"/>
                          <a:ea typeface="微軟正黑體"/>
                          <a:cs typeface="微軟正黑體"/>
                        </a:rPr>
                        <a:t>People's Livelihoods and Governance</a:t>
                      </a:r>
                      <a:endParaRPr sz="2000">
                        <a:latin typeface="微軟正黑體"/>
                        <a:ea typeface="微軟正黑體"/>
                        <a:cs typeface="微軟正黑體"/>
                      </a:endParaRPr>
                    </a:p>
                  </a:txBody>
                  <a:tcPr marL="47366" marR="47366" marT="31577" marB="31577" anchor="ctr"/>
                </a:tc>
                <a:tc>
                  <a:txBody>
                    <a:bodyPr/>
                    <a:lstStyle/>
                    <a:p>
                      <a:pPr>
                        <a:lnSpc>
                          <a:spcPts val="2500"/>
                        </a:lnSpc>
                        <a:spcAft>
                          <a:spcPts val="600"/>
                        </a:spcAft>
                        <a:buNone/>
                      </a:pPr>
                      <a:r>
                        <a:rPr sz="975">
                          <a:latin typeface="微軟正黑體"/>
                          <a:ea typeface="微軟正黑體"/>
                          <a:cs typeface="微軟正黑體"/>
                        </a:rPr>
                        <a:t>• Inadequate infrastructure, education, and healthcare</a:t>
                      </a:r>
                    </a:p>
                  </a:txBody>
                  <a:tcPr marL="47366" marR="47366" marT="31577" marB="31577" anchor="ctr"/>
                </a:tc>
                <a:tc>
                  <a:txBody>
                    <a:bodyPr/>
                    <a:lstStyle/>
                    <a:p>
                      <a:pPr>
                        <a:lnSpc>
                          <a:spcPts val="2500"/>
                        </a:lnSpc>
                        <a:spcAft>
                          <a:spcPts val="600"/>
                        </a:spcAft>
                        <a:buNone/>
                      </a:pPr>
                      <a:r>
                        <a:rPr sz="975">
                          <a:latin typeface="微軟正黑體"/>
                          <a:ea typeface="微軟正黑體"/>
                          <a:cs typeface="微軟正黑體"/>
                        </a:rPr>
                        <a:t>• Cash Sharing Scheme and improved social welfare</a:t>
                      </a:r>
                      <a:endParaRPr sz="2000">
                        <a:latin typeface="微軟正黑體"/>
                        <a:ea typeface="微軟正黑體"/>
                        <a:cs typeface="微軟正黑體"/>
                      </a:endParaRPr>
                    </a:p>
                    <a:p>
                      <a:pPr>
                        <a:lnSpc>
                          <a:spcPts val="2500"/>
                        </a:lnSpc>
                        <a:spcAft>
                          <a:spcPts val="600"/>
                        </a:spcAft>
                        <a:buNone/>
                      </a:pPr>
                      <a:r>
                        <a:rPr sz="975">
                          <a:latin typeface="微軟正黑體"/>
                          <a:ea typeface="微軟正黑體"/>
                          <a:cs typeface="微軟正黑體"/>
                        </a:rPr>
                        <a:t>• ‘Macao people governing Macao’ and a stronger sense of belonging</a:t>
                      </a:r>
                      <a:endParaRPr sz="2000">
                        <a:latin typeface="微軟正黑體"/>
                        <a:ea typeface="微軟正黑體"/>
                        <a:cs typeface="微軟正黑體"/>
                      </a:endParaRPr>
                    </a:p>
                  </a:txBody>
                  <a:tcPr marL="47366" marR="47366" marT="31577" marB="31577" anchor="ctr"/>
                </a:tc>
                <a:extLst>
                  <a:ext uri="{0D108BD9-81ED-4DB2-BD59-A6C34878D82A}">
                    <a16:rowId xmlns:a16="http://schemas.microsoft.com/office/drawing/2014/main" val="10003"/>
                  </a:ext>
                </a:extLst>
              </a:tr>
              <a:tr h="966291">
                <a:tc>
                  <a:txBody>
                    <a:bodyPr/>
                    <a:lstStyle/>
                    <a:p>
                      <a:pPr algn="ctr">
                        <a:lnSpc>
                          <a:spcPts val="2500"/>
                        </a:lnSpc>
                        <a:spcAft>
                          <a:spcPts val="1200"/>
                        </a:spcAft>
                        <a:buNone/>
                      </a:pPr>
                      <a:r>
                        <a:rPr sz="975" b="1">
                          <a:latin typeface="微軟正黑體"/>
                          <a:ea typeface="微軟正黑體"/>
                          <a:cs typeface="微軟正黑體"/>
                        </a:rPr>
                        <a:t>Regional Cooperation</a:t>
                      </a:r>
                      <a:endParaRPr sz="2000">
                        <a:latin typeface="微軟正黑體"/>
                        <a:ea typeface="微軟正黑體"/>
                        <a:cs typeface="微軟正黑體"/>
                      </a:endParaRPr>
                    </a:p>
                  </a:txBody>
                  <a:tcPr marL="47366" marR="47366" marT="31577" marB="31577" anchor="ctr"/>
                </a:tc>
                <a:tc>
                  <a:txBody>
                    <a:bodyPr/>
                    <a:lstStyle/>
                    <a:p>
                      <a:pPr>
                        <a:lnSpc>
                          <a:spcPts val="2500"/>
                        </a:lnSpc>
                        <a:spcAft>
                          <a:spcPts val="600"/>
                        </a:spcAft>
                        <a:buNone/>
                      </a:pPr>
                      <a:r>
                        <a:rPr sz="975">
                          <a:latin typeface="微軟正黑體"/>
                          <a:ea typeface="微軟正黑體"/>
                          <a:cs typeface="微軟正黑體"/>
                        </a:rPr>
                        <a:t>• Severely limited development space</a:t>
                      </a:r>
                      <a:endParaRPr sz="2000">
                        <a:latin typeface="微軟正黑體"/>
                        <a:ea typeface="微軟正黑體"/>
                        <a:cs typeface="微軟正黑體"/>
                      </a:endParaRPr>
                    </a:p>
                    <a:p>
                      <a:pPr>
                        <a:lnSpc>
                          <a:spcPts val="2500"/>
                        </a:lnSpc>
                        <a:spcAft>
                          <a:spcPts val="600"/>
                        </a:spcAft>
                        <a:buNone/>
                      </a:pPr>
                      <a:r>
                        <a:rPr sz="975">
                          <a:latin typeface="微軟正黑體"/>
                          <a:ea typeface="微軟正黑體"/>
                          <a:cs typeface="微軟正黑體"/>
                        </a:rPr>
                        <a:t>• Little coordination with neighboring areas</a:t>
                      </a:r>
                      <a:endParaRPr sz="2000">
                        <a:latin typeface="微軟正黑體"/>
                        <a:ea typeface="微軟正黑體"/>
                        <a:cs typeface="微軟正黑體"/>
                      </a:endParaRPr>
                    </a:p>
                  </a:txBody>
                  <a:tcPr marL="47366" marR="47366" marT="31577" marB="31577" anchor="ctr"/>
                </a:tc>
                <a:tc>
                  <a:txBody>
                    <a:bodyPr/>
                    <a:lstStyle/>
                    <a:p>
                      <a:pPr>
                        <a:lnSpc>
                          <a:spcPts val="2500"/>
                        </a:lnSpc>
                        <a:spcAft>
                          <a:spcPts val="600"/>
                        </a:spcAft>
                        <a:buNone/>
                      </a:pPr>
                      <a:r>
                        <a:rPr sz="975">
                          <a:latin typeface="微軟正黑體"/>
                          <a:ea typeface="微軟正黑體"/>
                          <a:cs typeface="微軟正黑體"/>
                        </a:rPr>
                        <a:t>• Deeper integration into national development</a:t>
                      </a:r>
                    </a:p>
                    <a:p>
                      <a:pPr>
                        <a:lnSpc>
                          <a:spcPts val="2500"/>
                        </a:lnSpc>
                        <a:spcAft>
                          <a:spcPts val="600"/>
                        </a:spcAft>
                        <a:buNone/>
                      </a:pPr>
                      <a:r>
                        <a:rPr sz="975">
                          <a:latin typeface="微軟正黑體"/>
                          <a:ea typeface="微軟正黑體"/>
                          <a:cs typeface="微軟正黑體"/>
                        </a:rPr>
                        <a:t>• Greater Bay Area and Hengqin Cooperation Zone</a:t>
                      </a:r>
                    </a:p>
                  </a:txBody>
                  <a:tcPr marL="47366" marR="47366" marT="31577" marB="31577" anchor="ctr"/>
                </a:tc>
                <a:extLst>
                  <a:ext uri="{0D108BD9-81ED-4DB2-BD59-A6C34878D82A}">
                    <a16:rowId xmlns:a16="http://schemas.microsoft.com/office/drawing/2014/main" val="10004"/>
                  </a:ext>
                </a:extLst>
              </a:tr>
            </a:tbl>
          </a:graphicData>
        </a:graphic>
      </p:graphicFrame>
      <p:sp>
        <p:nvSpPr>
          <p:cNvPr id="19" name="文字方塊 18"/>
          <p:cNvSpPr>
            <a:spLocks noGrp="1"/>
          </p:cNvSpPr>
          <p:nvPr/>
        </p:nvSpPr>
        <p:spPr>
          <a:xfrm>
            <a:off x="1123315" y="1492250"/>
            <a:ext cx="7655560" cy="733425"/>
          </a:xfrm>
          <a:prstGeom prst="rect">
            <a:avLst/>
          </a:prstGeom>
          <a:noFill/>
        </p:spPr>
        <p:txBody>
          <a:bodyPr wrap="square">
            <a:normAutofit/>
          </a:bodyPr>
          <a:lstStyle/>
          <a:p>
            <a:pPr>
              <a:lnSpc>
                <a:spcPct val="117000"/>
              </a:lnSpc>
              <a:buFont typeface="Arial" panose="020B0604020202090204"/>
              <a:buNone/>
            </a:pPr>
            <a:r>
              <a:rPr sz="1800" b="1">
                <a:solidFill>
                  <a:srgbClr val="333333"/>
                </a:solidFill>
                <a:latin typeface="Noto Sans SC"/>
                <a:ea typeface="Noto Sans SC"/>
                <a:cs typeface="Noto Sans SC"/>
              </a:rPr>
              <a:t>Macao Before and After Its Return: Challenges and Opportunities</a:t>
            </a:r>
          </a:p>
        </p:txBody>
      </p:sp>
      <p:pic>
        <p:nvPicPr>
          <p:cNvPr id="28" name="圖片 1"/>
          <p:cNvPicPr>
            <a:picLocks noChangeAspect="1"/>
          </p:cNvPicPr>
          <p:nvPr/>
        </p:nvPicPr>
        <p:blipFill>
          <a:blip r:embed="rId3"/>
          <a:srcRect l="54676" t="28925" r="6855" b="5380"/>
          <a:stretch>
            <a:fillRect/>
          </a:stretch>
        </p:blipFill>
        <p:spPr>
          <a:xfrm>
            <a:off x="6648050" y="2073755"/>
            <a:ext cx="4697083" cy="4503173"/>
          </a:xfrm>
          <a:prstGeom prst="rect">
            <a:avLst/>
          </a:prstGeom>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圖片 9"/>
          <p:cNvPicPr>
            <a:picLocks noChangeAspect="1"/>
          </p:cNvPicPr>
          <p:nvPr/>
        </p:nvPicPr>
        <p:blipFill>
          <a:blip r:embed="rId3"/>
          <a:srcRect r="149"/>
          <a:stretch>
            <a:fillRect/>
          </a:stretch>
        </p:blipFill>
        <p:spPr>
          <a:xfrm>
            <a:off x="0" y="3347"/>
            <a:ext cx="12192000" cy="6854653"/>
          </a:xfrm>
          <a:prstGeom prst="rect">
            <a:avLst/>
          </a:prstGeom>
        </p:spPr>
      </p:pic>
      <p:sp>
        <p:nvSpPr>
          <p:cNvPr id="2" name="標題 1"/>
          <p:cNvSpPr>
            <a:spLocks noGrp="1"/>
          </p:cNvSpPr>
          <p:nvPr>
            <p:ph type="title"/>
          </p:nvPr>
        </p:nvSpPr>
        <p:spPr>
          <a:xfrm>
            <a:off x="628649" y="490250"/>
            <a:ext cx="10807613" cy="1138134"/>
          </a:xfrm>
        </p:spPr>
        <p:txBody>
          <a:bodyPr>
            <a:normAutofit/>
          </a:bodyPr>
          <a:lstStyle/>
          <a:p>
            <a:r>
              <a:rPr sz="4000" b="1">
                <a:solidFill>
                  <a:schemeClr val="tx1"/>
                </a:solidFill>
                <a:latin typeface="Noto Sans SC"/>
                <a:ea typeface="Noto Sans SC"/>
                <a:cs typeface="Noto Sans SC"/>
              </a:rPr>
              <a:t>Group Discussion</a:t>
            </a:r>
          </a:p>
        </p:txBody>
      </p:sp>
      <p:sp>
        <p:nvSpPr>
          <p:cNvPr id="9" name="矩形: 圓角 8"/>
          <p:cNvSpPr>
            <a:spLocks noGrp="1"/>
          </p:cNvSpPr>
          <p:nvPr/>
        </p:nvSpPr>
        <p:spPr>
          <a:xfrm>
            <a:off x="685798" y="2116962"/>
            <a:ext cx="10820402" cy="3664714"/>
          </a:xfrm>
          <a:prstGeom prst="roundRect">
            <a:avLst>
              <a:gd name="adj" fmla="val 4380"/>
            </a:avLst>
          </a:prstGeom>
          <a:solidFill>
            <a:schemeClr val="bg1"/>
          </a:solidFill>
          <a:ln w="38100">
            <a:solidFill>
              <a:srgbClr val="A50021"/>
            </a:solid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a:buNone/>
            </a:pPr>
            <a:endParaRPr/>
          </a:p>
        </p:txBody>
      </p:sp>
      <p:sp>
        <p:nvSpPr>
          <p:cNvPr id="11" name="Rectangle 5"/>
          <p:cNvSpPr>
            <a:spLocks noGrp="1"/>
          </p:cNvSpPr>
          <p:nvPr/>
        </p:nvSpPr>
        <p:spPr>
          <a:xfrm>
            <a:off x="965997" y="2474696"/>
            <a:ext cx="10260004" cy="3261360"/>
          </a:xfrm>
          <a:prstGeom prst="rect">
            <a:avLst/>
          </a:prstGeom>
          <a:noFill/>
          <a:ln>
            <a:noFill/>
          </a:ln>
        </p:spPr>
        <p:txBody>
          <a:bodyPr wrap="square">
            <a:normAutofit/>
          </a:bodyPr>
          <a:lstStyle>
            <a:lvl1pPr>
              <a:buNone/>
              <a:defRPr sz="2800" b="1">
                <a:solidFill>
                  <a:schemeClr val="tx1"/>
                </a:solidFill>
                <a:latin typeface="Times New Roman" panose="02020503050405090304"/>
                <a:ea typeface="Times New Roman" panose="02020503050405090304"/>
                <a:cs typeface="Times New Roman" panose="02020503050405090304"/>
              </a:defRPr>
            </a:lvl1pPr>
            <a:lvl2pPr marL="742950" indent="-285750">
              <a:buNone/>
              <a:defRPr sz="2800" b="1">
                <a:solidFill>
                  <a:schemeClr val="tx1"/>
                </a:solidFill>
                <a:latin typeface="Times New Roman" panose="02020503050405090304"/>
                <a:ea typeface="Times New Roman" panose="02020503050405090304"/>
                <a:cs typeface="Times New Roman" panose="02020503050405090304"/>
              </a:defRPr>
            </a:lvl2pPr>
            <a:lvl3pPr marL="1143000" indent="-228600">
              <a:buNone/>
              <a:defRPr sz="2800" b="1">
                <a:solidFill>
                  <a:schemeClr val="tx1"/>
                </a:solidFill>
                <a:latin typeface="Times New Roman" panose="02020503050405090304"/>
                <a:ea typeface="Times New Roman" panose="02020503050405090304"/>
                <a:cs typeface="Times New Roman" panose="02020503050405090304"/>
              </a:defRPr>
            </a:lvl3pPr>
            <a:lvl4pPr marL="1600200" indent="-228600">
              <a:buNone/>
              <a:defRPr sz="2800" b="1">
                <a:solidFill>
                  <a:schemeClr val="tx1"/>
                </a:solidFill>
                <a:latin typeface="Times New Roman" panose="02020503050405090304"/>
                <a:ea typeface="Times New Roman" panose="02020503050405090304"/>
                <a:cs typeface="Times New Roman" panose="02020503050405090304"/>
              </a:defRPr>
            </a:lvl4pPr>
            <a:lvl5pPr marL="2057400" indent="-228600">
              <a:buNone/>
              <a:defRPr sz="2800" b="1">
                <a:solidFill>
                  <a:schemeClr val="tx1"/>
                </a:solidFill>
                <a:latin typeface="Times New Roman" panose="02020503050405090304"/>
                <a:ea typeface="Times New Roman" panose="02020503050405090304"/>
                <a:cs typeface="Times New Roman" panose="02020503050405090304"/>
              </a:defRPr>
            </a:lvl5pPr>
            <a:lvl6pPr marL="2514600" indent="-228600">
              <a:spcBef>
                <a:spcPct val="0"/>
              </a:spcBef>
              <a:spcAft>
                <a:spcPct val="0"/>
              </a:spcAft>
              <a:buChar char="•"/>
              <a:defRPr sz="2800" b="1">
                <a:solidFill>
                  <a:schemeClr val="tx1"/>
                </a:solidFill>
                <a:latin typeface="Times New Roman" panose="02020503050405090304"/>
                <a:ea typeface="Times New Roman" panose="02020503050405090304"/>
                <a:cs typeface="Times New Roman" panose="02020503050405090304"/>
              </a:defRPr>
            </a:lvl6pPr>
            <a:lvl7pPr marL="2971800" indent="-228600">
              <a:spcBef>
                <a:spcPct val="0"/>
              </a:spcBef>
              <a:spcAft>
                <a:spcPct val="0"/>
              </a:spcAft>
              <a:buChar char="•"/>
              <a:defRPr sz="2800" b="1">
                <a:solidFill>
                  <a:schemeClr val="tx1"/>
                </a:solidFill>
                <a:latin typeface="Times New Roman" panose="02020503050405090304"/>
                <a:ea typeface="Times New Roman" panose="02020503050405090304"/>
                <a:cs typeface="Times New Roman" panose="02020503050405090304"/>
              </a:defRPr>
            </a:lvl7pPr>
            <a:lvl8pPr marL="3429000" indent="-228600">
              <a:spcBef>
                <a:spcPct val="0"/>
              </a:spcBef>
              <a:spcAft>
                <a:spcPct val="0"/>
              </a:spcAft>
              <a:buChar char="•"/>
              <a:defRPr sz="2800" b="1">
                <a:solidFill>
                  <a:schemeClr val="tx1"/>
                </a:solidFill>
                <a:latin typeface="Times New Roman" panose="02020503050405090304"/>
                <a:ea typeface="Times New Roman" panose="02020503050405090304"/>
                <a:cs typeface="Times New Roman" panose="02020503050405090304"/>
              </a:defRPr>
            </a:lvl8pPr>
            <a:lvl9pPr marL="3886200" indent="-228600">
              <a:spcBef>
                <a:spcPct val="0"/>
              </a:spcBef>
              <a:spcAft>
                <a:spcPct val="0"/>
              </a:spcAft>
              <a:buChar char="•"/>
              <a:defRPr sz="2800" b="1">
                <a:solidFill>
                  <a:schemeClr val="tx1"/>
                </a:solidFill>
                <a:latin typeface="Times New Roman" panose="02020503050405090304"/>
                <a:ea typeface="Times New Roman" panose="02020503050405090304"/>
                <a:cs typeface="Times New Roman" panose="02020503050405090304"/>
              </a:defRPr>
            </a:lvl9pPr>
          </a:lstStyle>
          <a:p>
            <a:pPr>
              <a:buFontTx/>
              <a:buNone/>
            </a:pPr>
            <a:r>
              <a:rPr sz="2400">
                <a:latin typeface="Arial" panose="020B0604020202090204"/>
                <a:ea typeface="Arial" panose="020B0604020202090204"/>
                <a:cs typeface="Arial" panose="020B0604020202090204"/>
              </a:rPr>
              <a:t>There is no smooth road to a great ideal. To make new progress in socialism with Chinese characteristics, Party building, and our great struggles, we still have many “snowy mountains” and “grasslands” to cross and many “Loushan Passes” and “Lazikou Passes” to conquer. We must reject complacency, comfort-seeking, and any unwillingness to continue working hard and forging ahead. …</a:t>
            </a:r>
          </a:p>
          <a:p>
            <a:pPr>
              <a:buFontTx/>
              <a:buNone/>
            </a:pPr>
            <a:endParaRPr sz="2000">
              <a:latin typeface="Arial" panose="020B0604020202090204"/>
              <a:ea typeface="Arial" panose="020B0604020202090204"/>
              <a:cs typeface="Arial" panose="020B0604020202090204"/>
            </a:endParaRPr>
          </a:p>
          <a:p>
            <a:pPr>
              <a:buFontTx/>
              <a:buNone/>
            </a:pPr>
            <a:r>
              <a:rPr sz="1800" b="0">
                <a:solidFill>
                  <a:srgbClr val="0000FF"/>
                </a:solidFill>
                <a:latin typeface="Arial" panose="020B0604020202090204"/>
                <a:ea typeface="Arial" panose="020B0604020202090204"/>
                <a:cs typeface="Arial" panose="020B0604020202090204"/>
              </a:rPr>
              <a:t>Source: Xi Jinping, Speech at the Meeting Commemorating the 80th Anniversary of the Victory of the Long March (October 21, 2016)</a:t>
            </a:r>
          </a:p>
        </p:txBody>
      </p:sp>
      <p:sp>
        <p:nvSpPr>
          <p:cNvPr id="12" name="矩形: 圓角 11"/>
          <p:cNvSpPr>
            <a:spLocks noGrp="1"/>
          </p:cNvSpPr>
          <p:nvPr/>
        </p:nvSpPr>
        <p:spPr>
          <a:xfrm rot="10800000" flipV="1">
            <a:off x="5404979" y="1859355"/>
            <a:ext cx="1382040" cy="497169"/>
          </a:xfrm>
          <a:prstGeom prst="roundRect">
            <a:avLst>
              <a:gd name="adj" fmla="val 19707"/>
            </a:avLst>
          </a:prstGeom>
          <a:solidFill>
            <a:schemeClr val="bg1"/>
          </a:solidFill>
          <a:ln w="38100">
            <a:solidFill>
              <a:srgbClr val="A50021"/>
            </a:solidFill>
          </a:ln>
        </p:spPr>
        <p:style>
          <a:lnRef idx="2">
            <a:schemeClr val="accent1">
              <a:shade val="15000"/>
            </a:schemeClr>
          </a:lnRef>
          <a:fillRef idx="1">
            <a:schemeClr val="accent1"/>
          </a:fillRef>
          <a:effectRef idx="0">
            <a:schemeClr val="accent1"/>
          </a:effectRef>
          <a:fontRef idx="minor">
            <a:schemeClr val="lt1"/>
          </a:fontRef>
        </p:style>
        <p:txBody>
          <a:bodyPr anchor="ctr">
            <a:normAutofit fontScale="93617"/>
          </a:bodyPr>
          <a:lstStyle/>
          <a:p>
            <a:pPr algn="ctr">
              <a:buNone/>
            </a:pPr>
            <a:r>
              <a:rPr sz="2400">
                <a:solidFill>
                  <a:schemeClr val="tx1"/>
                </a:solidFill>
                <a:latin typeface="標楷體"/>
                <a:ea typeface="標楷體"/>
                <a:cs typeface="標楷體"/>
              </a:rPr>
              <a:t>Source 3</a:t>
            </a:r>
          </a:p>
        </p:txBody>
      </p:sp>
      <p:sp>
        <p:nvSpPr>
          <p:cNvPr id="8" name="文字方塊 7"/>
          <p:cNvSpPr>
            <a:spLocks noGrp="1"/>
          </p:cNvSpPr>
          <p:nvPr/>
        </p:nvSpPr>
        <p:spPr>
          <a:xfrm>
            <a:off x="1123315" y="1492250"/>
            <a:ext cx="9591675" cy="733425"/>
          </a:xfrm>
          <a:prstGeom prst="rect">
            <a:avLst/>
          </a:prstGeom>
          <a:noFill/>
        </p:spPr>
        <p:txBody>
          <a:bodyPr wrap="square">
            <a:normAutofit/>
          </a:bodyPr>
          <a:lstStyle/>
          <a:p>
            <a:pPr>
              <a:lnSpc>
                <a:spcPct val="117000"/>
              </a:lnSpc>
              <a:buNone/>
            </a:pPr>
            <a:r>
              <a:rPr sz="1800" b="1">
                <a:solidFill>
                  <a:srgbClr val="333333"/>
                </a:solidFill>
                <a:latin typeface="Noto Sans SC"/>
                <a:ea typeface="Noto Sans SC"/>
                <a:cs typeface="Noto Sans SC"/>
              </a:rPr>
              <a:t>Read the source below, then work with your group to explore the question.</a:t>
            </a:r>
          </a:p>
        </p:txBody>
      </p:sp>
      <p:sp>
        <p:nvSpPr>
          <p:cNvPr id="3" name="矩形 2"/>
          <p:cNvSpPr>
            <a:spLocks noGrp="1"/>
          </p:cNvSpPr>
          <p:nvPr/>
        </p:nvSpPr>
        <p:spPr>
          <a:xfrm>
            <a:off x="0" y="0"/>
            <a:ext cx="12192000" cy="187890"/>
          </a:xfrm>
          <a:prstGeom prst="rect">
            <a:avLst/>
          </a:prstGeom>
          <a:solidFill>
            <a:srgbClr val="704B00"/>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a:buNone/>
            </a:pPr>
            <a:endParaRPr/>
          </a:p>
        </p:txBody>
      </p:sp>
      <p:sp>
        <p:nvSpPr>
          <p:cNvPr id="5" name="直線接點 4"/>
          <p:cNvSpPr>
            <a:spLocks noGrp="1"/>
          </p:cNvSpPr>
          <p:nvPr/>
        </p:nvSpPr>
        <p:spPr>
          <a:xfrm>
            <a:off x="0" y="275573"/>
            <a:ext cx="12192000" cy="0"/>
          </a:xfrm>
          <a:prstGeom prst="line">
            <a:avLst/>
          </a:prstGeom>
          <a:ln w="19050">
            <a:solidFill>
              <a:srgbClr val="704B00"/>
            </a:solidFill>
          </a:ln>
        </p:spPr>
        <p:style>
          <a:lnRef idx="1">
            <a:schemeClr val="accent1"/>
          </a:lnRef>
          <a:fillRef idx="0">
            <a:schemeClr val="accent1"/>
          </a:fillRef>
          <a:effectRef idx="0">
            <a:schemeClr val="accent1"/>
          </a:effectRef>
          <a:fontRef idx="minor">
            <a:schemeClr val="tx1"/>
          </a:fontRef>
        </p:style>
      </p:sp>
      <p:sp>
        <p:nvSpPr>
          <p:cNvPr id="6" name="矩形 5"/>
          <p:cNvSpPr>
            <a:spLocks noGrp="1"/>
          </p:cNvSpPr>
          <p:nvPr/>
        </p:nvSpPr>
        <p:spPr>
          <a:xfrm>
            <a:off x="0" y="6691102"/>
            <a:ext cx="12192000" cy="187890"/>
          </a:xfrm>
          <a:prstGeom prst="rect">
            <a:avLst/>
          </a:prstGeom>
          <a:solidFill>
            <a:srgbClr val="704B00"/>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a:buNone/>
            </a:pPr>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圖片 9"/>
          <p:cNvPicPr>
            <a:picLocks noChangeAspect="1"/>
          </p:cNvPicPr>
          <p:nvPr/>
        </p:nvPicPr>
        <p:blipFill>
          <a:blip r:embed="rId3"/>
          <a:srcRect r="149"/>
          <a:stretch>
            <a:fillRect/>
          </a:stretch>
        </p:blipFill>
        <p:spPr>
          <a:xfrm>
            <a:off x="0" y="3347"/>
            <a:ext cx="12192000" cy="6854653"/>
          </a:xfrm>
          <a:prstGeom prst="rect">
            <a:avLst/>
          </a:prstGeom>
        </p:spPr>
      </p:pic>
      <p:sp>
        <p:nvSpPr>
          <p:cNvPr id="9" name="矩形: 圓角 8"/>
          <p:cNvSpPr>
            <a:spLocks noGrp="1"/>
          </p:cNvSpPr>
          <p:nvPr/>
        </p:nvSpPr>
        <p:spPr>
          <a:xfrm>
            <a:off x="1123167" y="2704586"/>
            <a:ext cx="9945666" cy="3248930"/>
          </a:xfrm>
          <a:prstGeom prst="roundRect">
            <a:avLst>
              <a:gd name="adj" fmla="val 4380"/>
            </a:avLst>
          </a:prstGeom>
          <a:solidFill>
            <a:schemeClr val="bg1"/>
          </a:solidFill>
          <a:ln w="38100">
            <a:solidFill>
              <a:srgbClr val="333399"/>
            </a:solid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a:buNone/>
            </a:pPr>
            <a:endParaRPr/>
          </a:p>
        </p:txBody>
      </p:sp>
      <p:sp>
        <p:nvSpPr>
          <p:cNvPr id="4" name="Rectangle 21"/>
          <p:cNvSpPr>
            <a:spLocks noGrp="1"/>
          </p:cNvSpPr>
          <p:nvPr/>
        </p:nvSpPr>
        <p:spPr>
          <a:xfrm>
            <a:off x="1123167" y="2896310"/>
            <a:ext cx="9659133" cy="3505200"/>
          </a:xfrm>
          <a:prstGeom prst="rect">
            <a:avLst/>
          </a:prstGeom>
          <a:noFill/>
          <a:ln>
            <a:noFill/>
          </a:ln>
        </p:spPr>
        <p:txBody>
          <a:bodyPr wrap="square"/>
          <a:lstStyle>
            <a:lvl1pPr marL="342900" indent="-342900">
              <a:buNone/>
              <a:defRPr sz="2800" b="1">
                <a:solidFill>
                  <a:schemeClr val="tx1"/>
                </a:solidFill>
                <a:latin typeface="Times New Roman" panose="02020503050405090304"/>
                <a:ea typeface="Times New Roman" panose="02020503050405090304"/>
                <a:cs typeface="Times New Roman" panose="02020503050405090304"/>
              </a:defRPr>
            </a:lvl1pPr>
            <a:lvl2pPr marL="742950" indent="-285750">
              <a:buNone/>
              <a:defRPr sz="2800" b="1">
                <a:solidFill>
                  <a:schemeClr val="tx1"/>
                </a:solidFill>
                <a:latin typeface="Times New Roman" panose="02020503050405090304"/>
                <a:ea typeface="Times New Roman" panose="02020503050405090304"/>
                <a:cs typeface="Times New Roman" panose="02020503050405090304"/>
              </a:defRPr>
            </a:lvl2pPr>
            <a:lvl3pPr marL="1143000" indent="-228600">
              <a:buNone/>
              <a:defRPr sz="2800" b="1">
                <a:solidFill>
                  <a:schemeClr val="tx1"/>
                </a:solidFill>
                <a:latin typeface="Times New Roman" panose="02020503050405090304"/>
                <a:ea typeface="Times New Roman" panose="02020503050405090304"/>
                <a:cs typeface="Times New Roman" panose="02020503050405090304"/>
              </a:defRPr>
            </a:lvl3pPr>
            <a:lvl4pPr marL="1600200" indent="-228600">
              <a:buNone/>
              <a:defRPr sz="2800" b="1">
                <a:solidFill>
                  <a:schemeClr val="tx1"/>
                </a:solidFill>
                <a:latin typeface="Times New Roman" panose="02020503050405090304"/>
                <a:ea typeface="Times New Roman" panose="02020503050405090304"/>
                <a:cs typeface="Times New Roman" panose="02020503050405090304"/>
              </a:defRPr>
            </a:lvl4pPr>
            <a:lvl5pPr marL="2057400" indent="-228600">
              <a:buNone/>
              <a:defRPr sz="2800" b="1">
                <a:solidFill>
                  <a:schemeClr val="tx1"/>
                </a:solidFill>
                <a:latin typeface="Times New Roman" panose="02020503050405090304"/>
                <a:ea typeface="Times New Roman" panose="02020503050405090304"/>
                <a:cs typeface="Times New Roman" panose="02020503050405090304"/>
              </a:defRPr>
            </a:lvl5pPr>
            <a:lvl6pPr marL="2514600" indent="-228600">
              <a:spcBef>
                <a:spcPct val="0"/>
              </a:spcBef>
              <a:spcAft>
                <a:spcPct val="0"/>
              </a:spcAft>
              <a:buChar char="•"/>
              <a:defRPr sz="2800" b="1">
                <a:solidFill>
                  <a:schemeClr val="tx1"/>
                </a:solidFill>
                <a:latin typeface="Times New Roman" panose="02020503050405090304"/>
                <a:ea typeface="Times New Roman" panose="02020503050405090304"/>
                <a:cs typeface="Times New Roman" panose="02020503050405090304"/>
              </a:defRPr>
            </a:lvl6pPr>
            <a:lvl7pPr marL="2971800" indent="-228600">
              <a:spcBef>
                <a:spcPct val="0"/>
              </a:spcBef>
              <a:spcAft>
                <a:spcPct val="0"/>
              </a:spcAft>
              <a:buChar char="•"/>
              <a:defRPr sz="2800" b="1">
                <a:solidFill>
                  <a:schemeClr val="tx1"/>
                </a:solidFill>
                <a:latin typeface="Times New Roman" panose="02020503050405090304"/>
                <a:ea typeface="Times New Roman" panose="02020503050405090304"/>
                <a:cs typeface="Times New Roman" panose="02020503050405090304"/>
              </a:defRPr>
            </a:lvl7pPr>
            <a:lvl8pPr marL="3429000" indent="-228600">
              <a:spcBef>
                <a:spcPct val="0"/>
              </a:spcBef>
              <a:spcAft>
                <a:spcPct val="0"/>
              </a:spcAft>
              <a:buChar char="•"/>
              <a:defRPr sz="2800" b="1">
                <a:solidFill>
                  <a:schemeClr val="tx1"/>
                </a:solidFill>
                <a:latin typeface="Times New Roman" panose="02020503050405090304"/>
                <a:ea typeface="Times New Roman" panose="02020503050405090304"/>
                <a:cs typeface="Times New Roman" panose="02020503050405090304"/>
              </a:defRPr>
            </a:lvl8pPr>
            <a:lvl9pPr marL="3886200" indent="-228600">
              <a:spcBef>
                <a:spcPct val="0"/>
              </a:spcBef>
              <a:spcAft>
                <a:spcPct val="0"/>
              </a:spcAft>
              <a:buChar char="•"/>
              <a:defRPr sz="2800" b="1">
                <a:solidFill>
                  <a:schemeClr val="tx1"/>
                </a:solidFill>
                <a:latin typeface="Times New Roman" panose="02020503050405090304"/>
                <a:ea typeface="Times New Roman" panose="02020503050405090304"/>
                <a:cs typeface="Times New Roman" panose="02020503050405090304"/>
              </a:defRPr>
            </a:lvl9pPr>
          </a:lstStyle>
          <a:p>
            <a:pPr>
              <a:buFontTx/>
              <a:buNone/>
            </a:pPr>
            <a:r>
              <a:rPr sz="2400">
                <a:solidFill>
                  <a:srgbClr val="FF0000"/>
                </a:solidFill>
              </a:rPr>
              <a:t>	Answer: Open-ended. The “snowy mountains” and “grasslands” may include relationships, schoolwork and further study, career planning, the search for meaning in life, or wider social, national, and global challenges. Lessons may include firm conviction; courage in the face of hardship and sacrifice; truth-seeking and self-correction; unity and mutual support; commitment to the nation and the people; and determination to move forward.</a:t>
            </a:r>
            <a:endParaRPr sz="2400" i="1">
              <a:solidFill>
                <a:srgbClr val="FF0000"/>
              </a:solidFill>
            </a:endParaRPr>
          </a:p>
        </p:txBody>
      </p:sp>
      <p:sp>
        <p:nvSpPr>
          <p:cNvPr id="7" name="文字方塊 6"/>
          <p:cNvSpPr>
            <a:spLocks noGrp="1"/>
          </p:cNvSpPr>
          <p:nvPr/>
        </p:nvSpPr>
        <p:spPr>
          <a:xfrm>
            <a:off x="1123165" y="904484"/>
            <a:ext cx="9945665" cy="1589227"/>
          </a:xfrm>
          <a:prstGeom prst="rect">
            <a:avLst/>
          </a:prstGeom>
          <a:noFill/>
        </p:spPr>
        <p:txBody>
          <a:bodyPr wrap="square">
            <a:normAutofit/>
          </a:bodyPr>
          <a:lstStyle/>
          <a:p>
            <a:pPr>
              <a:lnSpc>
                <a:spcPct val="117000"/>
              </a:lnSpc>
              <a:buNone/>
            </a:pPr>
            <a:r>
              <a:rPr sz="2800" b="1">
                <a:solidFill>
                  <a:srgbClr val="333333"/>
                </a:solidFill>
                <a:latin typeface="Noto Sans SC"/>
                <a:ea typeface="Noto Sans SC"/>
                <a:cs typeface="Noto Sans SC"/>
              </a:rPr>
              <a:t>“Every generation has its own Long March.” What challenges must Macao youth overcome, and what lessons does the Long March offer?</a:t>
            </a:r>
          </a:p>
        </p:txBody>
      </p:sp>
      <p:sp>
        <p:nvSpPr>
          <p:cNvPr id="2" name="矩形 1"/>
          <p:cNvSpPr>
            <a:spLocks noGrp="1"/>
          </p:cNvSpPr>
          <p:nvPr/>
        </p:nvSpPr>
        <p:spPr>
          <a:xfrm>
            <a:off x="0" y="0"/>
            <a:ext cx="12192000" cy="187890"/>
          </a:xfrm>
          <a:prstGeom prst="rect">
            <a:avLst/>
          </a:prstGeom>
          <a:solidFill>
            <a:srgbClr val="704B00"/>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a:buNone/>
            </a:pPr>
            <a:endParaRPr/>
          </a:p>
        </p:txBody>
      </p:sp>
      <p:sp>
        <p:nvSpPr>
          <p:cNvPr id="3" name="直線接點 2"/>
          <p:cNvSpPr>
            <a:spLocks noGrp="1"/>
          </p:cNvSpPr>
          <p:nvPr/>
        </p:nvSpPr>
        <p:spPr>
          <a:xfrm>
            <a:off x="0" y="275573"/>
            <a:ext cx="12192000" cy="0"/>
          </a:xfrm>
          <a:prstGeom prst="line">
            <a:avLst/>
          </a:prstGeom>
          <a:ln w="19050">
            <a:solidFill>
              <a:srgbClr val="704B00"/>
            </a:solidFill>
          </a:ln>
        </p:spPr>
        <p:style>
          <a:lnRef idx="1">
            <a:schemeClr val="accent1"/>
          </a:lnRef>
          <a:fillRef idx="0">
            <a:schemeClr val="accent1"/>
          </a:fillRef>
          <a:effectRef idx="0">
            <a:schemeClr val="accent1"/>
          </a:effectRef>
          <a:fontRef idx="minor">
            <a:schemeClr val="tx1"/>
          </a:fontRef>
        </p:style>
      </p:sp>
      <p:sp>
        <p:nvSpPr>
          <p:cNvPr id="5" name="矩形 4"/>
          <p:cNvSpPr>
            <a:spLocks noGrp="1"/>
          </p:cNvSpPr>
          <p:nvPr/>
        </p:nvSpPr>
        <p:spPr>
          <a:xfrm>
            <a:off x="0" y="6673457"/>
            <a:ext cx="12192000" cy="187890"/>
          </a:xfrm>
          <a:prstGeom prst="rect">
            <a:avLst/>
          </a:prstGeom>
          <a:solidFill>
            <a:srgbClr val="704B00"/>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a:buNone/>
            </a:pPr>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0" name="圖片 16"/>
          <p:cNvPicPr>
            <a:picLocks noChangeAspect="1"/>
          </p:cNvPicPr>
          <p:nvPr/>
        </p:nvPicPr>
        <p:blipFill>
          <a:blip r:embed="rId3"/>
          <a:srcRect r="149"/>
          <a:stretch>
            <a:fillRect/>
          </a:stretch>
        </p:blipFill>
        <p:spPr>
          <a:xfrm>
            <a:off x="0" y="3347"/>
            <a:ext cx="12192000" cy="6854653"/>
          </a:xfrm>
          <a:prstGeom prst="rect">
            <a:avLst/>
          </a:prstGeom>
        </p:spPr>
      </p:pic>
      <p:sp>
        <p:nvSpPr>
          <p:cNvPr id="29" name="矩形: 摺角紙張 28"/>
          <p:cNvSpPr>
            <a:spLocks noGrp="1"/>
          </p:cNvSpPr>
          <p:nvPr/>
        </p:nvSpPr>
        <p:spPr>
          <a:xfrm>
            <a:off x="6232472" y="3672668"/>
            <a:ext cx="5252768" cy="2574724"/>
          </a:xfrm>
          <a:prstGeom prst="foldedCorner">
            <a:avLst/>
          </a:prstGeom>
          <a:solidFill>
            <a:schemeClr val="bg1"/>
          </a:solidFill>
          <a:ln>
            <a:solidFill>
              <a:schemeClr val="bg1">
                <a:lumMod val="85000"/>
              </a:schemeClr>
            </a:solid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a:buNone/>
            </a:pPr>
            <a:endParaRPr/>
          </a:p>
        </p:txBody>
      </p:sp>
      <p:sp>
        <p:nvSpPr>
          <p:cNvPr id="28" name="矩形: 摺角紙張 27"/>
          <p:cNvSpPr>
            <a:spLocks noGrp="1"/>
          </p:cNvSpPr>
          <p:nvPr/>
        </p:nvSpPr>
        <p:spPr>
          <a:xfrm>
            <a:off x="6232472" y="828604"/>
            <a:ext cx="5255328" cy="2574724"/>
          </a:xfrm>
          <a:prstGeom prst="foldedCorner">
            <a:avLst/>
          </a:prstGeom>
          <a:solidFill>
            <a:schemeClr val="bg1"/>
          </a:solidFill>
          <a:ln>
            <a:solidFill>
              <a:schemeClr val="bg1">
                <a:lumMod val="85000"/>
              </a:schemeClr>
            </a:solid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a:buNone/>
            </a:pPr>
            <a:endParaRPr/>
          </a:p>
        </p:txBody>
      </p:sp>
      <p:sp>
        <p:nvSpPr>
          <p:cNvPr id="18" name="標題 1"/>
          <p:cNvSpPr>
            <a:spLocks noGrp="1"/>
          </p:cNvSpPr>
          <p:nvPr/>
        </p:nvSpPr>
        <p:spPr>
          <a:xfrm>
            <a:off x="628649" y="490250"/>
            <a:ext cx="10807613" cy="1138134"/>
          </a:xfrm>
          <a:prstGeom prst="rect">
            <a:avLst/>
          </a:prstGeom>
        </p:spPr>
        <p:txBody>
          <a:bodyPr>
            <a:normAutofit/>
          </a:bodyPr>
          <a:lstStyle>
            <a:lvl1pPr marR="0" algn="l">
              <a:lnSpc>
                <a:spcPct val="100000"/>
              </a:lnSpc>
              <a:spcBef>
                <a:spcPts val="0"/>
              </a:spcBef>
              <a:spcAft>
                <a:spcPts val="0"/>
              </a:spcAft>
              <a:buClr>
                <a:srgbClr val="000000"/>
              </a:buClr>
              <a:buFont typeface="Arial" panose="020B0604020202090204"/>
              <a:buNone/>
              <a:defRPr sz="1400" b="0" i="0" u="none" cap="none">
                <a:solidFill>
                  <a:srgbClr val="000000"/>
                </a:solidFill>
                <a:latin typeface="Arial" panose="020B0604020202090204"/>
                <a:ea typeface="Arial" panose="020B0604020202090204"/>
                <a:cs typeface="Arial" panose="020B0604020202090204"/>
              </a:defRPr>
            </a:lvl1pPr>
            <a:lvl2pPr marR="0" algn="l">
              <a:lnSpc>
                <a:spcPct val="100000"/>
              </a:lnSpc>
              <a:spcBef>
                <a:spcPts val="0"/>
              </a:spcBef>
              <a:spcAft>
                <a:spcPts val="0"/>
              </a:spcAft>
              <a:buClr>
                <a:srgbClr val="000000"/>
              </a:buClr>
              <a:buFont typeface="Arial" panose="020B0604020202090204"/>
              <a:buNone/>
              <a:defRPr sz="1400" b="0" i="0" u="none" cap="none">
                <a:solidFill>
                  <a:srgbClr val="000000"/>
                </a:solidFill>
                <a:latin typeface="Arial" panose="020B0604020202090204"/>
                <a:ea typeface="Arial" panose="020B0604020202090204"/>
                <a:cs typeface="Arial" panose="020B0604020202090204"/>
              </a:defRPr>
            </a:lvl2pPr>
            <a:lvl3pPr marR="0" algn="l">
              <a:lnSpc>
                <a:spcPct val="100000"/>
              </a:lnSpc>
              <a:spcBef>
                <a:spcPts val="0"/>
              </a:spcBef>
              <a:spcAft>
                <a:spcPts val="0"/>
              </a:spcAft>
              <a:buClr>
                <a:srgbClr val="000000"/>
              </a:buClr>
              <a:buFont typeface="Arial" panose="020B0604020202090204"/>
              <a:buNone/>
              <a:defRPr sz="1400" b="0" i="0" u="none" cap="none">
                <a:solidFill>
                  <a:srgbClr val="000000"/>
                </a:solidFill>
                <a:latin typeface="Arial" panose="020B0604020202090204"/>
                <a:ea typeface="Arial" panose="020B0604020202090204"/>
                <a:cs typeface="Arial" panose="020B0604020202090204"/>
              </a:defRPr>
            </a:lvl3pPr>
            <a:lvl4pPr marR="0" algn="l">
              <a:lnSpc>
                <a:spcPct val="100000"/>
              </a:lnSpc>
              <a:spcBef>
                <a:spcPts val="0"/>
              </a:spcBef>
              <a:spcAft>
                <a:spcPts val="0"/>
              </a:spcAft>
              <a:buClr>
                <a:srgbClr val="000000"/>
              </a:buClr>
              <a:buFont typeface="Arial" panose="020B0604020202090204"/>
              <a:buNone/>
              <a:defRPr sz="1400" b="0" i="0" u="none" cap="none">
                <a:solidFill>
                  <a:srgbClr val="000000"/>
                </a:solidFill>
                <a:latin typeface="Arial" panose="020B0604020202090204"/>
                <a:ea typeface="Arial" panose="020B0604020202090204"/>
                <a:cs typeface="Arial" panose="020B0604020202090204"/>
              </a:defRPr>
            </a:lvl4pPr>
            <a:lvl5pPr marR="0" algn="l">
              <a:lnSpc>
                <a:spcPct val="100000"/>
              </a:lnSpc>
              <a:spcBef>
                <a:spcPts val="0"/>
              </a:spcBef>
              <a:spcAft>
                <a:spcPts val="0"/>
              </a:spcAft>
              <a:buClr>
                <a:srgbClr val="000000"/>
              </a:buClr>
              <a:buFont typeface="Arial" panose="020B0604020202090204"/>
              <a:buNone/>
              <a:defRPr sz="1400" b="0" i="0" u="none" cap="none">
                <a:solidFill>
                  <a:srgbClr val="000000"/>
                </a:solidFill>
                <a:latin typeface="Arial" panose="020B0604020202090204"/>
                <a:ea typeface="Arial" panose="020B0604020202090204"/>
                <a:cs typeface="Arial" panose="020B0604020202090204"/>
              </a:defRPr>
            </a:lvl5pPr>
            <a:lvl6pPr marR="0" algn="l">
              <a:lnSpc>
                <a:spcPct val="100000"/>
              </a:lnSpc>
              <a:spcBef>
                <a:spcPts val="0"/>
              </a:spcBef>
              <a:spcAft>
                <a:spcPts val="0"/>
              </a:spcAft>
              <a:buClr>
                <a:srgbClr val="000000"/>
              </a:buClr>
              <a:buFont typeface="Arial" panose="020B0604020202090204"/>
              <a:buNone/>
              <a:defRPr sz="1400" b="0" i="0" u="none" cap="none">
                <a:solidFill>
                  <a:srgbClr val="000000"/>
                </a:solidFill>
                <a:latin typeface="Arial" panose="020B0604020202090204"/>
                <a:ea typeface="Arial" panose="020B0604020202090204"/>
                <a:cs typeface="Arial" panose="020B0604020202090204"/>
              </a:defRPr>
            </a:lvl6pPr>
            <a:lvl7pPr marR="0" algn="l">
              <a:lnSpc>
                <a:spcPct val="100000"/>
              </a:lnSpc>
              <a:spcBef>
                <a:spcPts val="0"/>
              </a:spcBef>
              <a:spcAft>
                <a:spcPts val="0"/>
              </a:spcAft>
              <a:buClr>
                <a:srgbClr val="000000"/>
              </a:buClr>
              <a:buFont typeface="Arial" panose="020B0604020202090204"/>
              <a:buNone/>
              <a:defRPr sz="1400" b="0" i="0" u="none" cap="none">
                <a:solidFill>
                  <a:srgbClr val="000000"/>
                </a:solidFill>
                <a:latin typeface="Arial" panose="020B0604020202090204"/>
                <a:ea typeface="Arial" panose="020B0604020202090204"/>
                <a:cs typeface="Arial" panose="020B0604020202090204"/>
              </a:defRPr>
            </a:lvl7pPr>
            <a:lvl8pPr marR="0" algn="l">
              <a:lnSpc>
                <a:spcPct val="100000"/>
              </a:lnSpc>
              <a:spcBef>
                <a:spcPts val="0"/>
              </a:spcBef>
              <a:spcAft>
                <a:spcPts val="0"/>
              </a:spcAft>
              <a:buClr>
                <a:srgbClr val="000000"/>
              </a:buClr>
              <a:buFont typeface="Arial" panose="020B0604020202090204"/>
              <a:buNone/>
              <a:defRPr sz="1400" b="0" i="0" u="none" cap="none">
                <a:solidFill>
                  <a:srgbClr val="000000"/>
                </a:solidFill>
                <a:latin typeface="Arial" panose="020B0604020202090204"/>
                <a:ea typeface="Arial" panose="020B0604020202090204"/>
                <a:cs typeface="Arial" panose="020B0604020202090204"/>
              </a:defRPr>
            </a:lvl8pPr>
            <a:lvl9pPr marR="0" algn="l">
              <a:lnSpc>
                <a:spcPct val="100000"/>
              </a:lnSpc>
              <a:spcBef>
                <a:spcPts val="0"/>
              </a:spcBef>
              <a:spcAft>
                <a:spcPts val="0"/>
              </a:spcAft>
              <a:buClr>
                <a:srgbClr val="000000"/>
              </a:buClr>
              <a:buFont typeface="Arial" panose="020B0604020202090204"/>
              <a:buNone/>
              <a:defRPr sz="1400" b="0" i="0" u="none" cap="none">
                <a:solidFill>
                  <a:srgbClr val="000000"/>
                </a:solidFill>
                <a:latin typeface="Arial" panose="020B0604020202090204"/>
                <a:ea typeface="Arial" panose="020B0604020202090204"/>
                <a:cs typeface="Arial" panose="020B0604020202090204"/>
              </a:defRPr>
            </a:lvl9pPr>
          </a:lstStyle>
          <a:p>
            <a:r>
              <a:rPr sz="4000" b="1">
                <a:solidFill>
                  <a:schemeClr val="tx1"/>
                </a:solidFill>
                <a:latin typeface="Noto Sans SC"/>
                <a:ea typeface="Noto Sans SC"/>
                <a:cs typeface="Noto Sans SC"/>
              </a:rPr>
              <a:t>Summary</a:t>
            </a:r>
          </a:p>
        </p:txBody>
      </p:sp>
      <p:cxnSp>
        <p:nvCxnSpPr>
          <p:cNvPr id="54" name="Connector 8"/>
          <p:cNvCxnSpPr/>
          <p:nvPr/>
        </p:nvCxnSpPr>
        <p:spPr>
          <a:xfrm rot="5389582">
            <a:off x="3873420" y="3994160"/>
            <a:ext cx="4191000" cy="12700"/>
          </a:xfrm>
          <a:prstGeom prst="straightConnector1">
            <a:avLst/>
          </a:prstGeom>
          <a:ln w="12700" cap="flat">
            <a:solidFill>
              <a:srgbClr val="D81E06">
                <a:alpha val="30000"/>
              </a:srgbClr>
            </a:solidFill>
            <a:prstDash val="solid"/>
            <a:round/>
            <a:headEnd type="none" w="med" len="med"/>
            <a:tailEnd type="none" w="med" len="med"/>
          </a:ln>
        </p:spPr>
      </p:cxnSp>
      <p:sp>
        <p:nvSpPr>
          <p:cNvPr id="19" name="AutoShape 5"/>
          <p:cNvSpPr>
            <a:spLocks noGrp="1"/>
          </p:cNvSpPr>
          <p:nvPr/>
        </p:nvSpPr>
        <p:spPr>
          <a:xfrm>
            <a:off x="6511793" y="1615410"/>
            <a:ext cx="4826000" cy="1617582"/>
          </a:xfrm>
          <a:prstGeom prst="rect">
            <a:avLst/>
          </a:prstGeom>
          <a:noFill/>
          <a:ln w="12700" cmpd="sng">
            <a:noFill/>
            <a:prstDash val="solid"/>
          </a:ln>
        </p:spPr>
        <p:txBody>
          <a:bodyPr vert="horz" wrap="square" lIns="0" tIns="0" rIns="0" bIns="0" anchor="t">
            <a:normAutofit fontScale="66408" lnSpcReduction="20000"/>
          </a:bodyPr>
          <a:lstStyle/>
          <a:p>
            <a:pPr marL="357505" indent="-357505">
              <a:lnSpc>
                <a:spcPct val="117000"/>
              </a:lnSpc>
              <a:buNone/>
            </a:pPr>
            <a:r>
              <a:rPr sz="2200" i="0" u="none">
                <a:solidFill>
                  <a:srgbClr val="1F2937"/>
                </a:solidFill>
                <a:latin typeface="Noto Sans SC"/>
                <a:ea typeface="Noto Sans SC"/>
                <a:cs typeface="Noto Sans SC"/>
              </a:rPr>
              <a:t>• Firm conviction</a:t>
            </a:r>
            <a:endParaRPr sz="2200">
              <a:solidFill>
                <a:srgbClr val="1F2937"/>
              </a:solidFill>
              <a:latin typeface="Noto Sans SC"/>
              <a:ea typeface="Noto Sans SC"/>
              <a:cs typeface="Noto Sans SC"/>
            </a:endParaRPr>
          </a:p>
          <a:p>
            <a:pPr marL="357505" indent="-357505">
              <a:lnSpc>
                <a:spcPct val="117000"/>
              </a:lnSpc>
              <a:buNone/>
            </a:pPr>
            <a:r>
              <a:rPr sz="2200">
                <a:solidFill>
                  <a:srgbClr val="1F2937"/>
                </a:solidFill>
                <a:latin typeface="Noto Sans SC"/>
                <a:ea typeface="Noto Sans SC"/>
                <a:cs typeface="Noto Sans SC"/>
              </a:rPr>
              <a:t>• Courage in the face of hardship and sacrifice</a:t>
            </a:r>
          </a:p>
          <a:p>
            <a:pPr marL="177800" indent="-177800">
              <a:lnSpc>
                <a:spcPct val="117000"/>
              </a:lnSpc>
              <a:buNone/>
            </a:pPr>
            <a:r>
              <a:rPr sz="2200">
                <a:solidFill>
                  <a:srgbClr val="1F2937"/>
                </a:solidFill>
                <a:latin typeface="Noto Sans SC"/>
                <a:ea typeface="Noto Sans SC"/>
                <a:cs typeface="Noto Sans SC"/>
              </a:rPr>
              <a:t>• Truth-seeking</a:t>
            </a:r>
          </a:p>
          <a:p>
            <a:pPr marL="357505" indent="-357505">
              <a:lnSpc>
                <a:spcPct val="117000"/>
              </a:lnSpc>
              <a:buNone/>
            </a:pPr>
            <a:r>
              <a:rPr sz="2200">
                <a:solidFill>
                  <a:srgbClr val="1F2937"/>
                </a:solidFill>
                <a:latin typeface="Noto Sans SC"/>
                <a:ea typeface="Noto Sans SC"/>
                <a:cs typeface="Noto Sans SC"/>
              </a:rPr>
              <a:t>(and self-correction)</a:t>
            </a:r>
          </a:p>
          <a:p>
            <a:pPr marL="357505" indent="-357505">
              <a:lnSpc>
                <a:spcPct val="117000"/>
              </a:lnSpc>
              <a:buNone/>
            </a:pPr>
            <a:r>
              <a:rPr sz="2200">
                <a:solidFill>
                  <a:srgbClr val="1F2937"/>
                </a:solidFill>
                <a:latin typeface="Noto Sans SC"/>
                <a:ea typeface="Noto Sans SC"/>
                <a:cs typeface="Noto Sans SC"/>
              </a:rPr>
              <a:t>• Unity and mutual support</a:t>
            </a:r>
          </a:p>
          <a:p>
            <a:pPr marL="357505" indent="-357505">
              <a:lnSpc>
                <a:spcPct val="117000"/>
              </a:lnSpc>
              <a:buNone/>
            </a:pPr>
            <a:r>
              <a:rPr sz="2200">
                <a:solidFill>
                  <a:srgbClr val="1F2937"/>
                </a:solidFill>
                <a:latin typeface="Noto Sans SC"/>
                <a:ea typeface="Noto Sans SC"/>
                <a:cs typeface="Noto Sans SC"/>
              </a:rPr>
              <a:t>• Commitment to the nation and the people</a:t>
            </a:r>
          </a:p>
          <a:p>
            <a:pPr marL="357505" indent="-357505">
              <a:lnSpc>
                <a:spcPct val="117000"/>
              </a:lnSpc>
              <a:buNone/>
            </a:pPr>
            <a:r>
              <a:rPr sz="2200">
                <a:solidFill>
                  <a:srgbClr val="1F2937"/>
                </a:solidFill>
                <a:latin typeface="Noto Sans SC"/>
                <a:ea typeface="Noto Sans SC"/>
                <a:cs typeface="Noto Sans SC"/>
              </a:rPr>
              <a:t>• Determination to move forward</a:t>
            </a:r>
          </a:p>
        </p:txBody>
      </p:sp>
      <p:sp>
        <p:nvSpPr>
          <p:cNvPr id="21" name="AutoShape 5"/>
          <p:cNvSpPr>
            <a:spLocks noGrp="1"/>
          </p:cNvSpPr>
          <p:nvPr/>
        </p:nvSpPr>
        <p:spPr>
          <a:xfrm>
            <a:off x="6511794" y="4483206"/>
            <a:ext cx="4826000" cy="1617582"/>
          </a:xfrm>
          <a:prstGeom prst="rect">
            <a:avLst/>
          </a:prstGeom>
          <a:noFill/>
          <a:ln w="12700" cmpd="sng">
            <a:noFill/>
            <a:prstDash val="solid"/>
          </a:ln>
        </p:spPr>
        <p:txBody>
          <a:bodyPr vert="horz" wrap="square" lIns="0" tIns="0" rIns="0" bIns="0" anchor="t"/>
          <a:lstStyle/>
          <a:p>
            <a:pPr marL="357505" indent="-357505">
              <a:lnSpc>
                <a:spcPct val="117000"/>
              </a:lnSpc>
              <a:buNone/>
            </a:pPr>
            <a:r>
              <a:rPr sz="2000" i="0" u="none">
                <a:solidFill>
                  <a:srgbClr val="1F2937"/>
                </a:solidFill>
                <a:latin typeface="Noto Sans SC"/>
                <a:ea typeface="Noto Sans SC"/>
                <a:cs typeface="Noto Sans SC"/>
              </a:rPr>
              <a:t>• Remember history; cherish peace</a:t>
            </a:r>
            <a:endParaRPr sz="2000">
              <a:solidFill>
                <a:srgbClr val="1F2937"/>
              </a:solidFill>
              <a:latin typeface="Noto Sans SC"/>
              <a:ea typeface="Noto Sans SC"/>
              <a:cs typeface="Noto Sans SC"/>
            </a:endParaRPr>
          </a:p>
          <a:p>
            <a:pPr marL="357505" indent="-357505">
              <a:lnSpc>
                <a:spcPct val="117000"/>
              </a:lnSpc>
              <a:buNone/>
            </a:pPr>
            <a:r>
              <a:rPr sz="2000">
                <a:solidFill>
                  <a:srgbClr val="1F2937"/>
                </a:solidFill>
                <a:latin typeface="Noto Sans SC"/>
                <a:ea typeface="Noto Sans SC"/>
                <a:cs typeface="Noto Sans SC"/>
              </a:rPr>
              <a:t>• Carry forward the Long March spirit</a:t>
            </a:r>
          </a:p>
          <a:p>
            <a:pPr marL="357505" indent="-357505">
              <a:lnSpc>
                <a:spcPct val="117000"/>
              </a:lnSpc>
              <a:buNone/>
            </a:pPr>
            <a:r>
              <a:rPr sz="2000">
                <a:solidFill>
                  <a:srgbClr val="1F2937"/>
                </a:solidFill>
                <a:latin typeface="Noto Sans SC"/>
                <a:ea typeface="Noto Sans SC"/>
                <a:cs typeface="Noto Sans SC"/>
              </a:rPr>
              <a:t>• Care for country and community</a:t>
            </a:r>
          </a:p>
          <a:p>
            <a:pPr marL="357505" indent="-357505">
              <a:lnSpc>
                <a:spcPct val="117000"/>
              </a:lnSpc>
              <a:buNone/>
            </a:pPr>
            <a:r>
              <a:rPr sz="2000">
                <a:solidFill>
                  <a:srgbClr val="1F2937"/>
                </a:solidFill>
                <a:latin typeface="Noto Sans SC"/>
                <a:ea typeface="Noto Sans SC"/>
                <a:cs typeface="Noto Sans SC"/>
              </a:rPr>
              <a:t>• Contribute to society</a:t>
            </a:r>
          </a:p>
        </p:txBody>
      </p:sp>
      <p:sp>
        <p:nvSpPr>
          <p:cNvPr id="27" name="矩形: 摺角紙張 26"/>
          <p:cNvSpPr>
            <a:spLocks noGrp="1"/>
          </p:cNvSpPr>
          <p:nvPr/>
        </p:nvSpPr>
        <p:spPr>
          <a:xfrm>
            <a:off x="725137" y="1523576"/>
            <a:ext cx="4977163" cy="2984924"/>
          </a:xfrm>
          <a:prstGeom prst="foldedCorner">
            <a:avLst/>
          </a:prstGeom>
          <a:solidFill>
            <a:schemeClr val="bg1"/>
          </a:solidFill>
          <a:ln>
            <a:solidFill>
              <a:schemeClr val="bg1">
                <a:lumMod val="85000"/>
              </a:schemeClr>
            </a:solid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a:buNone/>
            </a:pPr>
            <a:endParaRPr/>
          </a:p>
        </p:txBody>
      </p:sp>
      <p:sp>
        <p:nvSpPr>
          <p:cNvPr id="5" name="AutoShape 5"/>
          <p:cNvSpPr>
            <a:spLocks noGrp="1"/>
          </p:cNvSpPr>
          <p:nvPr/>
        </p:nvSpPr>
        <p:spPr>
          <a:xfrm>
            <a:off x="985985" y="2297732"/>
            <a:ext cx="4608117" cy="2211192"/>
          </a:xfrm>
          <a:prstGeom prst="rect">
            <a:avLst/>
          </a:prstGeom>
          <a:noFill/>
          <a:ln w="12700" cmpd="sng">
            <a:noFill/>
            <a:prstDash val="solid"/>
          </a:ln>
        </p:spPr>
        <p:txBody>
          <a:bodyPr vert="horz" wrap="square" lIns="0" tIns="0" rIns="0" bIns="0" anchor="t">
            <a:normAutofit fontScale="92506"/>
          </a:bodyPr>
          <a:lstStyle/>
          <a:p>
            <a:pPr marL="357505" indent="-357505">
              <a:lnSpc>
                <a:spcPct val="117000"/>
              </a:lnSpc>
              <a:buNone/>
            </a:pPr>
            <a:r>
              <a:rPr sz="2200" i="0" u="none">
                <a:solidFill>
                  <a:srgbClr val="1F2937"/>
                </a:solidFill>
                <a:latin typeface="Noto Sans SC"/>
                <a:ea typeface="Noto Sans SC"/>
                <a:cs typeface="Noto Sans SC"/>
              </a:rPr>
              <a:t>• National humiliation gave way to hope with the CPC's founding</a:t>
            </a:r>
            <a:endParaRPr sz="2200">
              <a:solidFill>
                <a:srgbClr val="1F2937"/>
              </a:solidFill>
              <a:latin typeface="Noto Sans SC"/>
              <a:ea typeface="Noto Sans SC"/>
              <a:cs typeface="Noto Sans SC"/>
            </a:endParaRPr>
          </a:p>
          <a:p>
            <a:pPr marL="357505" indent="-357505">
              <a:lnSpc>
                <a:spcPct val="117000"/>
              </a:lnSpc>
              <a:buNone/>
            </a:pPr>
            <a:r>
              <a:rPr sz="2200">
                <a:solidFill>
                  <a:srgbClr val="1F2937"/>
                </a:solidFill>
                <a:latin typeface="Noto Sans SC"/>
                <a:ea typeface="Noto Sans SC"/>
                <a:cs typeface="Noto Sans SC"/>
              </a:rPr>
              <a:t>• In crisis: Red Boat ➔ Zunyi Conference ➔ revolution saved</a:t>
            </a:r>
          </a:p>
          <a:p>
            <a:pPr marL="357505" indent="-357505">
              <a:lnSpc>
                <a:spcPct val="117000"/>
              </a:lnSpc>
              <a:buNone/>
            </a:pPr>
            <a:r>
              <a:rPr sz="2200">
                <a:solidFill>
                  <a:srgbClr val="1F2937"/>
                </a:solidFill>
                <a:latin typeface="Noto Sans SC"/>
                <a:ea typeface="Noto Sans SC"/>
                <a:cs typeface="Noto Sans SC"/>
              </a:rPr>
              <a:t>• The Long March: an expedition of ideals and conviction</a:t>
            </a:r>
          </a:p>
          <a:p>
            <a:pPr marL="0" indent="0" algn="l">
              <a:lnSpc>
                <a:spcPct val="117000"/>
              </a:lnSpc>
              <a:buNone/>
            </a:pPr>
            <a:endParaRPr sz="1600" b="1" i="0" u="none">
              <a:solidFill>
                <a:srgbClr val="1F2937"/>
              </a:solidFill>
              <a:latin typeface="Noto Sans SC"/>
              <a:ea typeface="Noto Sans SC"/>
              <a:cs typeface="Noto Sans SC"/>
            </a:endParaRPr>
          </a:p>
          <a:p>
            <a:pPr marL="0" indent="0" algn="l">
              <a:lnSpc>
                <a:spcPct val="117000"/>
              </a:lnSpc>
              <a:buNone/>
            </a:pPr>
            <a:endParaRPr sz="1100"/>
          </a:p>
        </p:txBody>
      </p:sp>
      <p:sp>
        <p:nvSpPr>
          <p:cNvPr id="22" name="矩形: 圓角 21"/>
          <p:cNvSpPr>
            <a:spLocks noGrp="1"/>
          </p:cNvSpPr>
          <p:nvPr/>
        </p:nvSpPr>
        <p:spPr>
          <a:xfrm>
            <a:off x="727560" y="4728575"/>
            <a:ext cx="4974739" cy="1510384"/>
          </a:xfrm>
          <a:prstGeom prst="roundRect">
            <a:avLst>
              <a:gd name="adj" fmla="val 10159"/>
            </a:avLst>
          </a:prstGeom>
          <a:solidFill>
            <a:srgbClr val="FEFDE8"/>
          </a:solidFill>
          <a:ln w="3175">
            <a:solidFill>
              <a:schemeClr val="bg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a:buNone/>
            </a:pPr>
            <a:endParaRPr/>
          </a:p>
        </p:txBody>
      </p:sp>
      <p:sp>
        <p:nvSpPr>
          <p:cNvPr id="23" name="AutoShape 5"/>
          <p:cNvSpPr>
            <a:spLocks noGrp="1"/>
          </p:cNvSpPr>
          <p:nvPr/>
        </p:nvSpPr>
        <p:spPr>
          <a:xfrm>
            <a:off x="1025769" y="4937171"/>
            <a:ext cx="4378322" cy="1122230"/>
          </a:xfrm>
          <a:prstGeom prst="rect">
            <a:avLst/>
          </a:prstGeom>
          <a:noFill/>
          <a:ln w="12700" cmpd="sng">
            <a:noFill/>
            <a:prstDash val="solid"/>
          </a:ln>
        </p:spPr>
        <p:txBody>
          <a:bodyPr vert="horz" wrap="square" lIns="0" tIns="0" rIns="0" bIns="0" anchor="t">
            <a:normAutofit fontScale="92500"/>
          </a:bodyPr>
          <a:lstStyle/>
          <a:p>
            <a:pPr>
              <a:lnSpc>
                <a:spcPct val="117000"/>
              </a:lnSpc>
              <a:buNone/>
            </a:pPr>
            <a:r>
              <a:rPr sz="2000" b="1">
                <a:solidFill>
                  <a:srgbClr val="1F2937"/>
                </a:solidFill>
                <a:latin typeface="Noto Sans SC"/>
                <a:ea typeface="Noto Sans SC"/>
                <a:cs typeface="Noto Sans SC"/>
              </a:rPr>
              <a:t>Xi Jinping:</a:t>
            </a:r>
            <a:endParaRPr sz="2000">
              <a:solidFill>
                <a:srgbClr val="1F2937"/>
              </a:solidFill>
              <a:latin typeface="Noto Sans SC"/>
              <a:ea typeface="Noto Sans SC"/>
              <a:cs typeface="Noto Sans SC"/>
            </a:endParaRPr>
          </a:p>
          <a:p>
            <a:pPr>
              <a:lnSpc>
                <a:spcPct val="117000"/>
              </a:lnSpc>
              <a:buNone/>
            </a:pPr>
            <a:r>
              <a:rPr sz="2000" b="1" i="1" u="none">
                <a:solidFill>
                  <a:schemeClr val="tx1"/>
                </a:solidFill>
                <a:latin typeface="標楷體"/>
                <a:ea typeface="標楷體"/>
                <a:cs typeface="標楷體"/>
              </a:rPr>
              <a:t>“Every generation has its own Long March and must walk it well.”</a:t>
            </a:r>
            <a:endParaRPr sz="2000" b="1" i="1">
              <a:solidFill>
                <a:schemeClr val="tx1"/>
              </a:solidFill>
              <a:latin typeface="標楷體"/>
              <a:ea typeface="標楷體"/>
              <a:cs typeface="標楷體"/>
            </a:endParaRPr>
          </a:p>
        </p:txBody>
      </p:sp>
      <p:sp>
        <p:nvSpPr>
          <p:cNvPr id="32" name="矩形 31"/>
          <p:cNvSpPr>
            <a:spLocks noGrp="1"/>
          </p:cNvSpPr>
          <p:nvPr/>
        </p:nvSpPr>
        <p:spPr>
          <a:xfrm>
            <a:off x="725137" y="1523576"/>
            <a:ext cx="4977162" cy="722921"/>
          </a:xfrm>
          <a:prstGeom prst="rect">
            <a:avLst/>
          </a:prstGeom>
          <a:solidFill>
            <a:srgbClr val="800000"/>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a:buNone/>
            </a:pPr>
            <a:endParaRPr/>
          </a:p>
        </p:txBody>
      </p:sp>
      <p:sp>
        <p:nvSpPr>
          <p:cNvPr id="4" name="AutoShape 4"/>
          <p:cNvSpPr>
            <a:spLocks noGrp="1"/>
          </p:cNvSpPr>
          <p:nvPr/>
        </p:nvSpPr>
        <p:spPr>
          <a:xfrm>
            <a:off x="1025769" y="1696657"/>
            <a:ext cx="4568333" cy="381000"/>
          </a:xfrm>
          <a:prstGeom prst="rect">
            <a:avLst/>
          </a:prstGeom>
          <a:noFill/>
          <a:ln w="12700" cmpd="sng">
            <a:noFill/>
            <a:prstDash val="solid"/>
          </a:ln>
        </p:spPr>
        <p:txBody>
          <a:bodyPr vert="horz" wrap="square" lIns="0" tIns="0" rIns="0" bIns="0" anchor="ctr">
            <a:normAutofit fontScale="96154"/>
          </a:bodyPr>
          <a:lstStyle/>
          <a:p>
            <a:pPr marL="0" indent="0" algn="l">
              <a:lnSpc>
                <a:spcPct val="100000"/>
              </a:lnSpc>
              <a:buNone/>
            </a:pPr>
            <a:r>
              <a:rPr sz="2600" b="1" i="0" u="none">
                <a:solidFill>
                  <a:schemeClr val="bg1"/>
                </a:solidFill>
                <a:latin typeface="Noto Sans SC"/>
                <a:ea typeface="Noto Sans SC"/>
                <a:cs typeface="Noto Sans SC"/>
              </a:rPr>
              <a:t>01｜Knowledge Review</a:t>
            </a:r>
            <a:endParaRPr sz="2600">
              <a:solidFill>
                <a:schemeClr val="bg1"/>
              </a:solidFill>
            </a:endParaRPr>
          </a:p>
        </p:txBody>
      </p:sp>
      <p:sp>
        <p:nvSpPr>
          <p:cNvPr id="33" name="矩形 32"/>
          <p:cNvSpPr>
            <a:spLocks noGrp="1"/>
          </p:cNvSpPr>
          <p:nvPr/>
        </p:nvSpPr>
        <p:spPr>
          <a:xfrm>
            <a:off x="6229912" y="823122"/>
            <a:ext cx="5257888" cy="722921"/>
          </a:xfrm>
          <a:prstGeom prst="rect">
            <a:avLst/>
          </a:prstGeom>
          <a:solidFill>
            <a:srgbClr val="800000"/>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a:buNone/>
            </a:pPr>
            <a:endParaRPr/>
          </a:p>
        </p:txBody>
      </p:sp>
      <p:sp>
        <p:nvSpPr>
          <p:cNvPr id="9" name="AutoShape 9"/>
          <p:cNvSpPr>
            <a:spLocks noGrp="1"/>
          </p:cNvSpPr>
          <p:nvPr/>
        </p:nvSpPr>
        <p:spPr>
          <a:xfrm>
            <a:off x="6537271" y="1034419"/>
            <a:ext cx="4826000" cy="381000"/>
          </a:xfrm>
          <a:prstGeom prst="rect">
            <a:avLst/>
          </a:prstGeom>
          <a:noFill/>
          <a:ln w="12700" cmpd="sng">
            <a:noFill/>
            <a:prstDash val="solid"/>
          </a:ln>
        </p:spPr>
        <p:txBody>
          <a:bodyPr vert="horz" wrap="square" lIns="0" tIns="0" rIns="0" bIns="0" anchor="ctr">
            <a:normAutofit fontScale="54425" lnSpcReduction="20000"/>
          </a:bodyPr>
          <a:lstStyle/>
          <a:p>
            <a:pPr>
              <a:buNone/>
            </a:pPr>
            <a:r>
              <a:rPr sz="2600" b="1">
                <a:solidFill>
                  <a:schemeClr val="bg1"/>
                </a:solidFill>
                <a:latin typeface="Noto Sans SC"/>
                <a:ea typeface="Noto Sans SC"/>
                <a:cs typeface="Noto Sans SC"/>
              </a:rPr>
              <a:t>02｜Core Qualities and Lessons of the Long March spirit</a:t>
            </a:r>
          </a:p>
        </p:txBody>
      </p:sp>
      <p:sp>
        <p:nvSpPr>
          <p:cNvPr id="36" name="矩形 35"/>
          <p:cNvSpPr>
            <a:spLocks noGrp="1"/>
          </p:cNvSpPr>
          <p:nvPr/>
        </p:nvSpPr>
        <p:spPr>
          <a:xfrm>
            <a:off x="6229911" y="3672668"/>
            <a:ext cx="5260449" cy="741171"/>
          </a:xfrm>
          <a:prstGeom prst="rect">
            <a:avLst/>
          </a:prstGeom>
          <a:solidFill>
            <a:srgbClr val="800000"/>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a:buNone/>
            </a:pPr>
            <a:endParaRPr/>
          </a:p>
        </p:txBody>
      </p:sp>
      <p:sp>
        <p:nvSpPr>
          <p:cNvPr id="20" name="AutoShape 9"/>
          <p:cNvSpPr>
            <a:spLocks noGrp="1"/>
          </p:cNvSpPr>
          <p:nvPr/>
        </p:nvSpPr>
        <p:spPr>
          <a:xfrm>
            <a:off x="6537271" y="3861879"/>
            <a:ext cx="4826000" cy="381000"/>
          </a:xfrm>
          <a:prstGeom prst="rect">
            <a:avLst/>
          </a:prstGeom>
          <a:noFill/>
          <a:ln w="12700" cmpd="sng">
            <a:noFill/>
            <a:prstDash val="solid"/>
          </a:ln>
        </p:spPr>
        <p:txBody>
          <a:bodyPr vert="horz" wrap="square" lIns="0" tIns="0" rIns="0" bIns="0" anchor="ctr">
            <a:normAutofit fontScale="96154"/>
          </a:bodyPr>
          <a:lstStyle/>
          <a:p>
            <a:pPr>
              <a:buNone/>
            </a:pPr>
            <a:r>
              <a:rPr sz="2600" b="1">
                <a:solidFill>
                  <a:schemeClr val="bg1"/>
                </a:solidFill>
                <a:latin typeface="Noto Sans SC"/>
                <a:ea typeface="Noto Sans SC"/>
                <a:cs typeface="Noto Sans SC"/>
              </a:rPr>
              <a:t>03｜A Message to Youth</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0" name="图片 7"/>
          <p:cNvPicPr>
            <a:picLocks noChangeAspect="1"/>
          </p:cNvPicPr>
          <p:nvPr/>
        </p:nvPicPr>
        <p:blipFill>
          <a:blip r:embed="rId3">
            <a:grayscl/>
          </a:blip>
          <a:stretch>
            <a:fillRect/>
          </a:stretch>
        </p:blipFill>
        <p:spPr>
          <a:xfrm>
            <a:off x="0" y="1631696"/>
            <a:ext cx="12192000" cy="5226303"/>
          </a:xfrm>
          <a:prstGeom prst="rect">
            <a:avLst/>
          </a:prstGeom>
        </p:spPr>
      </p:pic>
      <p:sp>
        <p:nvSpPr>
          <p:cNvPr id="2" name="矩形 1"/>
          <p:cNvSpPr>
            <a:spLocks noGrp="1"/>
          </p:cNvSpPr>
          <p:nvPr/>
        </p:nvSpPr>
        <p:spPr>
          <a:xfrm>
            <a:off x="0" y="3047"/>
            <a:ext cx="12192000" cy="6872913"/>
          </a:xfrm>
          <a:prstGeom prst="rect">
            <a:avLst/>
          </a:prstGeom>
          <a:solidFill>
            <a:srgbClr val="FFFFFF">
              <a:alpha val="74902"/>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a:buNone/>
            </a:pPr>
            <a:endParaRPr/>
          </a:p>
        </p:txBody>
      </p:sp>
      <p:sp>
        <p:nvSpPr>
          <p:cNvPr id="12" name="矩形 11"/>
          <p:cNvSpPr>
            <a:spLocks noGrp="1"/>
          </p:cNvSpPr>
          <p:nvPr/>
        </p:nvSpPr>
        <p:spPr>
          <a:xfrm>
            <a:off x="0" y="6193032"/>
            <a:ext cx="12192000" cy="664968"/>
          </a:xfrm>
          <a:prstGeom prst="rect">
            <a:avLst/>
          </a:prstGeom>
          <a:solidFill>
            <a:srgbClr val="800000"/>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a:buNone/>
            </a:pPr>
            <a:endParaRPr/>
          </a:p>
        </p:txBody>
      </p:sp>
      <p:sp>
        <p:nvSpPr>
          <p:cNvPr id="7" name="矩形 6"/>
          <p:cNvSpPr>
            <a:spLocks noGrp="1"/>
          </p:cNvSpPr>
          <p:nvPr/>
        </p:nvSpPr>
        <p:spPr>
          <a:xfrm>
            <a:off x="0" y="6323658"/>
            <a:ext cx="12192000" cy="534339"/>
          </a:xfrm>
          <a:prstGeom prst="rect">
            <a:avLst/>
          </a:prstGeom>
          <a:solidFill>
            <a:srgbClr val="500000"/>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a:buNone/>
            </a:pPr>
            <a:endParaRPr/>
          </a:p>
        </p:txBody>
      </p:sp>
      <p:sp>
        <p:nvSpPr>
          <p:cNvPr id="16" name="矩形 15"/>
          <p:cNvSpPr>
            <a:spLocks noGrp="1"/>
          </p:cNvSpPr>
          <p:nvPr/>
        </p:nvSpPr>
        <p:spPr>
          <a:xfrm>
            <a:off x="0" y="-14913"/>
            <a:ext cx="12192000" cy="664968"/>
          </a:xfrm>
          <a:prstGeom prst="rect">
            <a:avLst/>
          </a:prstGeom>
          <a:solidFill>
            <a:srgbClr val="800000"/>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a:buNone/>
            </a:pPr>
            <a:endParaRPr/>
          </a:p>
        </p:txBody>
      </p:sp>
      <p:sp>
        <p:nvSpPr>
          <p:cNvPr id="17" name="矩形 16"/>
          <p:cNvSpPr>
            <a:spLocks noGrp="1"/>
          </p:cNvSpPr>
          <p:nvPr/>
        </p:nvSpPr>
        <p:spPr>
          <a:xfrm>
            <a:off x="0" y="115713"/>
            <a:ext cx="12192000" cy="534339"/>
          </a:xfrm>
          <a:prstGeom prst="rect">
            <a:avLst/>
          </a:prstGeom>
          <a:solidFill>
            <a:srgbClr val="500000"/>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a:buNone/>
            </a:pPr>
            <a:endParaRPr/>
          </a:p>
        </p:txBody>
      </p:sp>
      <p:sp>
        <p:nvSpPr>
          <p:cNvPr id="22" name="矩形: 圓角 21"/>
          <p:cNvSpPr>
            <a:spLocks noGrp="1"/>
          </p:cNvSpPr>
          <p:nvPr/>
        </p:nvSpPr>
        <p:spPr>
          <a:xfrm>
            <a:off x="986814" y="1210468"/>
            <a:ext cx="3166300" cy="888681"/>
          </a:xfrm>
          <a:prstGeom prst="roundRect">
            <a:avLst/>
          </a:prstGeom>
          <a:solidFill>
            <a:srgbClr val="FFE7E8"/>
          </a:solidFill>
          <a:ln>
            <a:solidFill>
              <a:srgbClr val="500000"/>
            </a:solid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a:buNone/>
            </a:pPr>
            <a:endParaRPr/>
          </a:p>
        </p:txBody>
      </p:sp>
      <p:sp>
        <p:nvSpPr>
          <p:cNvPr id="6" name="內容版面配置區 2"/>
          <p:cNvSpPr>
            <a:spLocks noGrp="1"/>
          </p:cNvSpPr>
          <p:nvPr/>
        </p:nvSpPr>
        <p:spPr>
          <a:xfrm>
            <a:off x="828324" y="1386889"/>
            <a:ext cx="3483279" cy="591898"/>
          </a:xfrm>
          <a:prstGeom prst="rect">
            <a:avLst/>
          </a:prstGeom>
          <a:noFill/>
          <a:ln>
            <a:noFill/>
          </a:ln>
        </p:spPr>
        <p:txBody>
          <a:bodyPr spcFirstLastPara="1" wrap="square" lIns="68575" tIns="34275" rIns="68575" bIns="34275" anchor="t">
            <a:normAutofit/>
          </a:bodyPr>
          <a:lstStyle>
            <a:lvl1pPr marL="457200" marR="0" indent="-228600" algn="l">
              <a:lnSpc>
                <a:spcPct val="90000"/>
              </a:lnSpc>
              <a:spcBef>
                <a:spcPts val="800"/>
              </a:spcBef>
              <a:spcAft>
                <a:spcPts val="0"/>
              </a:spcAft>
              <a:buClr>
                <a:srgbClr val="888888"/>
              </a:buClr>
              <a:buSzPts val="1800"/>
              <a:buFont typeface="Arial" panose="020B0604020202090204"/>
              <a:buNone/>
              <a:defRPr sz="1800" b="0" i="0" u="none" cap="none">
                <a:solidFill>
                  <a:srgbClr val="888888"/>
                </a:solidFill>
                <a:latin typeface="Arial" panose="020B0604020202090204"/>
                <a:ea typeface="Arial" panose="020B0604020202090204"/>
                <a:cs typeface="Arial" panose="020B0604020202090204"/>
              </a:defRPr>
            </a:lvl1pPr>
            <a:lvl2pPr marL="914400" marR="0" indent="-228600" algn="l">
              <a:lnSpc>
                <a:spcPct val="90000"/>
              </a:lnSpc>
              <a:spcBef>
                <a:spcPts val="400"/>
              </a:spcBef>
              <a:spcAft>
                <a:spcPts val="0"/>
              </a:spcAft>
              <a:buClr>
                <a:srgbClr val="888888"/>
              </a:buClr>
              <a:buSzPts val="1500"/>
              <a:buFont typeface="Arial" panose="020B0604020202090204"/>
              <a:buNone/>
              <a:defRPr sz="1500" b="0" i="0" u="none" cap="none">
                <a:solidFill>
                  <a:srgbClr val="888888"/>
                </a:solidFill>
                <a:latin typeface="Arial" panose="020B0604020202090204"/>
                <a:ea typeface="Arial" panose="020B0604020202090204"/>
                <a:cs typeface="Arial" panose="020B0604020202090204"/>
              </a:defRPr>
            </a:lvl2pPr>
            <a:lvl3pPr marL="1371600" marR="0" indent="-228600" algn="l">
              <a:lnSpc>
                <a:spcPct val="90000"/>
              </a:lnSpc>
              <a:spcBef>
                <a:spcPts val="400"/>
              </a:spcBef>
              <a:spcAft>
                <a:spcPts val="0"/>
              </a:spcAft>
              <a:buClr>
                <a:srgbClr val="888888"/>
              </a:buClr>
              <a:buSzPts val="1400"/>
              <a:buFont typeface="Arial" panose="020B0604020202090204"/>
              <a:buNone/>
              <a:defRPr sz="1400" b="0" i="0" u="none" cap="none">
                <a:solidFill>
                  <a:srgbClr val="888888"/>
                </a:solidFill>
                <a:latin typeface="Arial" panose="020B0604020202090204"/>
                <a:ea typeface="Arial" panose="020B0604020202090204"/>
                <a:cs typeface="Arial" panose="020B0604020202090204"/>
              </a:defRPr>
            </a:lvl3pPr>
            <a:lvl4pPr marL="1828800" marR="0" indent="-228600" algn="l">
              <a:lnSpc>
                <a:spcPct val="90000"/>
              </a:lnSpc>
              <a:spcBef>
                <a:spcPts val="400"/>
              </a:spcBef>
              <a:spcAft>
                <a:spcPts val="0"/>
              </a:spcAft>
              <a:buClr>
                <a:srgbClr val="888888"/>
              </a:buClr>
              <a:buSzPts val="1200"/>
              <a:buFont typeface="Arial" panose="020B0604020202090204"/>
              <a:buNone/>
              <a:defRPr sz="1200" b="0" i="0" u="none" cap="none">
                <a:solidFill>
                  <a:srgbClr val="888888"/>
                </a:solidFill>
                <a:latin typeface="Arial" panose="020B0604020202090204"/>
                <a:ea typeface="Arial" panose="020B0604020202090204"/>
                <a:cs typeface="Arial" panose="020B0604020202090204"/>
              </a:defRPr>
            </a:lvl4pPr>
            <a:lvl5pPr marL="2286000" marR="0" indent="-228600" algn="l">
              <a:lnSpc>
                <a:spcPct val="90000"/>
              </a:lnSpc>
              <a:spcBef>
                <a:spcPts val="400"/>
              </a:spcBef>
              <a:spcAft>
                <a:spcPts val="0"/>
              </a:spcAft>
              <a:buClr>
                <a:srgbClr val="888888"/>
              </a:buClr>
              <a:buSzPts val="1200"/>
              <a:buFont typeface="Arial" panose="020B0604020202090204"/>
              <a:buNone/>
              <a:defRPr sz="1200" b="0" i="0" u="none" cap="none">
                <a:solidFill>
                  <a:srgbClr val="888888"/>
                </a:solidFill>
                <a:latin typeface="Arial" panose="020B0604020202090204"/>
                <a:ea typeface="Arial" panose="020B0604020202090204"/>
                <a:cs typeface="Arial" panose="020B0604020202090204"/>
              </a:defRPr>
            </a:lvl5pPr>
            <a:lvl6pPr marL="2743200" marR="0" indent="-228600" algn="l">
              <a:lnSpc>
                <a:spcPct val="90000"/>
              </a:lnSpc>
              <a:spcBef>
                <a:spcPts val="400"/>
              </a:spcBef>
              <a:spcAft>
                <a:spcPts val="0"/>
              </a:spcAft>
              <a:buClr>
                <a:srgbClr val="888888"/>
              </a:buClr>
              <a:buSzPts val="1200"/>
              <a:buFont typeface="Arial" panose="020B0604020202090204"/>
              <a:buNone/>
              <a:defRPr sz="1200" b="0" i="0" u="none" cap="none">
                <a:solidFill>
                  <a:srgbClr val="888888"/>
                </a:solidFill>
                <a:latin typeface="Arial" panose="020B0604020202090204"/>
                <a:ea typeface="Arial" panose="020B0604020202090204"/>
                <a:cs typeface="Arial" panose="020B0604020202090204"/>
              </a:defRPr>
            </a:lvl6pPr>
            <a:lvl7pPr marL="3200400" marR="0" indent="-228600" algn="l">
              <a:lnSpc>
                <a:spcPct val="90000"/>
              </a:lnSpc>
              <a:spcBef>
                <a:spcPts val="400"/>
              </a:spcBef>
              <a:spcAft>
                <a:spcPts val="0"/>
              </a:spcAft>
              <a:buClr>
                <a:srgbClr val="888888"/>
              </a:buClr>
              <a:buSzPts val="1200"/>
              <a:buFont typeface="Arial" panose="020B0604020202090204"/>
              <a:buNone/>
              <a:defRPr sz="1200" b="0" i="0" u="none" cap="none">
                <a:solidFill>
                  <a:srgbClr val="888888"/>
                </a:solidFill>
                <a:latin typeface="Arial" panose="020B0604020202090204"/>
                <a:ea typeface="Arial" panose="020B0604020202090204"/>
                <a:cs typeface="Arial" panose="020B0604020202090204"/>
              </a:defRPr>
            </a:lvl7pPr>
            <a:lvl8pPr marL="3657600" marR="0" indent="-228600" algn="l">
              <a:lnSpc>
                <a:spcPct val="90000"/>
              </a:lnSpc>
              <a:spcBef>
                <a:spcPts val="400"/>
              </a:spcBef>
              <a:spcAft>
                <a:spcPts val="0"/>
              </a:spcAft>
              <a:buClr>
                <a:srgbClr val="888888"/>
              </a:buClr>
              <a:buSzPts val="1200"/>
              <a:buFont typeface="Arial" panose="020B0604020202090204"/>
              <a:buNone/>
              <a:defRPr sz="1200" b="0" i="0" u="none" cap="none">
                <a:solidFill>
                  <a:srgbClr val="888888"/>
                </a:solidFill>
                <a:latin typeface="Arial" panose="020B0604020202090204"/>
                <a:ea typeface="Arial" panose="020B0604020202090204"/>
                <a:cs typeface="Arial" panose="020B0604020202090204"/>
              </a:defRPr>
            </a:lvl8pPr>
            <a:lvl9pPr marL="4114800" marR="0" indent="-228600" algn="l">
              <a:lnSpc>
                <a:spcPct val="90000"/>
              </a:lnSpc>
              <a:spcBef>
                <a:spcPts val="400"/>
              </a:spcBef>
              <a:spcAft>
                <a:spcPts val="0"/>
              </a:spcAft>
              <a:buClr>
                <a:srgbClr val="888888"/>
              </a:buClr>
              <a:buSzPts val="1200"/>
              <a:buFont typeface="Arial" panose="020B0604020202090204"/>
              <a:buNone/>
              <a:defRPr sz="1200" b="0" i="0" u="none" cap="none">
                <a:solidFill>
                  <a:srgbClr val="888888"/>
                </a:solidFill>
                <a:latin typeface="Arial" panose="020B0604020202090204"/>
                <a:ea typeface="Arial" panose="020B0604020202090204"/>
                <a:cs typeface="Arial" panose="020B0604020202090204"/>
              </a:defRPr>
            </a:lvl9pPr>
          </a:lstStyle>
          <a:p>
            <a:pPr marL="0" indent="0" algn="ctr">
              <a:buNone/>
            </a:pPr>
            <a:r>
              <a:rPr sz="1350" b="1">
                <a:solidFill>
                  <a:schemeClr val="tx1">
                    <a:lumMod val="85000"/>
                    <a:lumOff val="15000"/>
                  </a:schemeClr>
                </a:solidFill>
                <a:latin typeface="Adobe 繁黑體 Std B"/>
                <a:ea typeface="Adobe 繁黑體 Std B"/>
                <a:cs typeface="Adobe 繁黑體 Std B"/>
              </a:rPr>
              <a:t>Foreign Invasion and Loss of Sovereignty</a:t>
            </a:r>
          </a:p>
        </p:txBody>
      </p:sp>
      <p:sp>
        <p:nvSpPr>
          <p:cNvPr id="25" name="矩形: 圓角 24"/>
          <p:cNvSpPr>
            <a:spLocks noGrp="1"/>
          </p:cNvSpPr>
          <p:nvPr/>
        </p:nvSpPr>
        <p:spPr>
          <a:xfrm>
            <a:off x="986814" y="2207644"/>
            <a:ext cx="3166300" cy="888681"/>
          </a:xfrm>
          <a:prstGeom prst="roundRect">
            <a:avLst/>
          </a:prstGeom>
          <a:solidFill>
            <a:srgbClr val="FFE7E8"/>
          </a:solidFill>
          <a:ln>
            <a:solidFill>
              <a:srgbClr val="500000"/>
            </a:solid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a:buNone/>
            </a:pPr>
            <a:endParaRPr/>
          </a:p>
        </p:txBody>
      </p:sp>
      <p:sp>
        <p:nvSpPr>
          <p:cNvPr id="26" name="內容版面配置區 2"/>
          <p:cNvSpPr>
            <a:spLocks noGrp="1"/>
          </p:cNvSpPr>
          <p:nvPr/>
        </p:nvSpPr>
        <p:spPr>
          <a:xfrm>
            <a:off x="828324" y="2384065"/>
            <a:ext cx="3483279" cy="591898"/>
          </a:xfrm>
          <a:prstGeom prst="rect">
            <a:avLst/>
          </a:prstGeom>
          <a:noFill/>
          <a:ln>
            <a:noFill/>
          </a:ln>
        </p:spPr>
        <p:txBody>
          <a:bodyPr spcFirstLastPara="1" wrap="square" lIns="68575" tIns="34275" rIns="68575" bIns="34275" anchor="t">
            <a:normAutofit fontScale="86449" lnSpcReduction="10000"/>
          </a:bodyPr>
          <a:lstStyle>
            <a:lvl1pPr marL="457200" marR="0" indent="-228600" algn="l">
              <a:lnSpc>
                <a:spcPct val="90000"/>
              </a:lnSpc>
              <a:spcBef>
                <a:spcPts val="800"/>
              </a:spcBef>
              <a:spcAft>
                <a:spcPts val="0"/>
              </a:spcAft>
              <a:buClr>
                <a:srgbClr val="888888"/>
              </a:buClr>
              <a:buSzPts val="1800"/>
              <a:buFont typeface="Arial" panose="020B0604020202090204"/>
              <a:buNone/>
              <a:defRPr sz="1800" b="0" i="0" u="none" cap="none">
                <a:solidFill>
                  <a:srgbClr val="888888"/>
                </a:solidFill>
                <a:latin typeface="Arial" panose="020B0604020202090204"/>
                <a:ea typeface="Arial" panose="020B0604020202090204"/>
                <a:cs typeface="Arial" panose="020B0604020202090204"/>
              </a:defRPr>
            </a:lvl1pPr>
            <a:lvl2pPr marL="914400" marR="0" indent="-228600" algn="l">
              <a:lnSpc>
                <a:spcPct val="90000"/>
              </a:lnSpc>
              <a:spcBef>
                <a:spcPts val="400"/>
              </a:spcBef>
              <a:spcAft>
                <a:spcPts val="0"/>
              </a:spcAft>
              <a:buClr>
                <a:srgbClr val="888888"/>
              </a:buClr>
              <a:buSzPts val="1500"/>
              <a:buFont typeface="Arial" panose="020B0604020202090204"/>
              <a:buNone/>
              <a:defRPr sz="1500" b="0" i="0" u="none" cap="none">
                <a:solidFill>
                  <a:srgbClr val="888888"/>
                </a:solidFill>
                <a:latin typeface="Arial" panose="020B0604020202090204"/>
                <a:ea typeface="Arial" panose="020B0604020202090204"/>
                <a:cs typeface="Arial" panose="020B0604020202090204"/>
              </a:defRPr>
            </a:lvl2pPr>
            <a:lvl3pPr marL="1371600" marR="0" indent="-228600" algn="l">
              <a:lnSpc>
                <a:spcPct val="90000"/>
              </a:lnSpc>
              <a:spcBef>
                <a:spcPts val="400"/>
              </a:spcBef>
              <a:spcAft>
                <a:spcPts val="0"/>
              </a:spcAft>
              <a:buClr>
                <a:srgbClr val="888888"/>
              </a:buClr>
              <a:buSzPts val="1400"/>
              <a:buFont typeface="Arial" panose="020B0604020202090204"/>
              <a:buNone/>
              <a:defRPr sz="1400" b="0" i="0" u="none" cap="none">
                <a:solidFill>
                  <a:srgbClr val="888888"/>
                </a:solidFill>
                <a:latin typeface="Arial" panose="020B0604020202090204"/>
                <a:ea typeface="Arial" panose="020B0604020202090204"/>
                <a:cs typeface="Arial" panose="020B0604020202090204"/>
              </a:defRPr>
            </a:lvl3pPr>
            <a:lvl4pPr marL="1828800" marR="0" indent="-228600" algn="l">
              <a:lnSpc>
                <a:spcPct val="90000"/>
              </a:lnSpc>
              <a:spcBef>
                <a:spcPts val="400"/>
              </a:spcBef>
              <a:spcAft>
                <a:spcPts val="0"/>
              </a:spcAft>
              <a:buClr>
                <a:srgbClr val="888888"/>
              </a:buClr>
              <a:buSzPts val="1200"/>
              <a:buFont typeface="Arial" panose="020B0604020202090204"/>
              <a:buNone/>
              <a:defRPr sz="1200" b="0" i="0" u="none" cap="none">
                <a:solidFill>
                  <a:srgbClr val="888888"/>
                </a:solidFill>
                <a:latin typeface="Arial" panose="020B0604020202090204"/>
                <a:ea typeface="Arial" panose="020B0604020202090204"/>
                <a:cs typeface="Arial" panose="020B0604020202090204"/>
              </a:defRPr>
            </a:lvl4pPr>
            <a:lvl5pPr marL="2286000" marR="0" indent="-228600" algn="l">
              <a:lnSpc>
                <a:spcPct val="90000"/>
              </a:lnSpc>
              <a:spcBef>
                <a:spcPts val="400"/>
              </a:spcBef>
              <a:spcAft>
                <a:spcPts val="0"/>
              </a:spcAft>
              <a:buClr>
                <a:srgbClr val="888888"/>
              </a:buClr>
              <a:buSzPts val="1200"/>
              <a:buFont typeface="Arial" panose="020B0604020202090204"/>
              <a:buNone/>
              <a:defRPr sz="1200" b="0" i="0" u="none" cap="none">
                <a:solidFill>
                  <a:srgbClr val="888888"/>
                </a:solidFill>
                <a:latin typeface="Arial" panose="020B0604020202090204"/>
                <a:ea typeface="Arial" panose="020B0604020202090204"/>
                <a:cs typeface="Arial" panose="020B0604020202090204"/>
              </a:defRPr>
            </a:lvl5pPr>
            <a:lvl6pPr marL="2743200" marR="0" indent="-228600" algn="l">
              <a:lnSpc>
                <a:spcPct val="90000"/>
              </a:lnSpc>
              <a:spcBef>
                <a:spcPts val="400"/>
              </a:spcBef>
              <a:spcAft>
                <a:spcPts val="0"/>
              </a:spcAft>
              <a:buClr>
                <a:srgbClr val="888888"/>
              </a:buClr>
              <a:buSzPts val="1200"/>
              <a:buFont typeface="Arial" panose="020B0604020202090204"/>
              <a:buNone/>
              <a:defRPr sz="1200" b="0" i="0" u="none" cap="none">
                <a:solidFill>
                  <a:srgbClr val="888888"/>
                </a:solidFill>
                <a:latin typeface="Arial" panose="020B0604020202090204"/>
                <a:ea typeface="Arial" panose="020B0604020202090204"/>
                <a:cs typeface="Arial" panose="020B0604020202090204"/>
              </a:defRPr>
            </a:lvl6pPr>
            <a:lvl7pPr marL="3200400" marR="0" indent="-228600" algn="l">
              <a:lnSpc>
                <a:spcPct val="90000"/>
              </a:lnSpc>
              <a:spcBef>
                <a:spcPts val="400"/>
              </a:spcBef>
              <a:spcAft>
                <a:spcPts val="0"/>
              </a:spcAft>
              <a:buClr>
                <a:srgbClr val="888888"/>
              </a:buClr>
              <a:buSzPts val="1200"/>
              <a:buFont typeface="Arial" panose="020B0604020202090204"/>
              <a:buNone/>
              <a:defRPr sz="1200" b="0" i="0" u="none" cap="none">
                <a:solidFill>
                  <a:srgbClr val="888888"/>
                </a:solidFill>
                <a:latin typeface="Arial" panose="020B0604020202090204"/>
                <a:ea typeface="Arial" panose="020B0604020202090204"/>
                <a:cs typeface="Arial" panose="020B0604020202090204"/>
              </a:defRPr>
            </a:lvl7pPr>
            <a:lvl8pPr marL="3657600" marR="0" indent="-228600" algn="l">
              <a:lnSpc>
                <a:spcPct val="90000"/>
              </a:lnSpc>
              <a:spcBef>
                <a:spcPts val="400"/>
              </a:spcBef>
              <a:spcAft>
                <a:spcPts val="0"/>
              </a:spcAft>
              <a:buClr>
                <a:srgbClr val="888888"/>
              </a:buClr>
              <a:buSzPts val="1200"/>
              <a:buFont typeface="Arial" panose="020B0604020202090204"/>
              <a:buNone/>
              <a:defRPr sz="1200" b="0" i="0" u="none" cap="none">
                <a:solidFill>
                  <a:srgbClr val="888888"/>
                </a:solidFill>
                <a:latin typeface="Arial" panose="020B0604020202090204"/>
                <a:ea typeface="Arial" panose="020B0604020202090204"/>
                <a:cs typeface="Arial" panose="020B0604020202090204"/>
              </a:defRPr>
            </a:lvl8pPr>
            <a:lvl9pPr marL="4114800" marR="0" indent="-228600" algn="l">
              <a:lnSpc>
                <a:spcPct val="90000"/>
              </a:lnSpc>
              <a:spcBef>
                <a:spcPts val="400"/>
              </a:spcBef>
              <a:spcAft>
                <a:spcPts val="0"/>
              </a:spcAft>
              <a:buClr>
                <a:srgbClr val="888888"/>
              </a:buClr>
              <a:buSzPts val="1200"/>
              <a:buFont typeface="Arial" panose="020B0604020202090204"/>
              <a:buNone/>
              <a:defRPr sz="1200" b="0" i="0" u="none" cap="none">
                <a:solidFill>
                  <a:srgbClr val="888888"/>
                </a:solidFill>
                <a:latin typeface="Arial" panose="020B0604020202090204"/>
                <a:ea typeface="Arial" panose="020B0604020202090204"/>
                <a:cs typeface="Arial" panose="020B0604020202090204"/>
              </a:defRPr>
            </a:lvl9pPr>
          </a:lstStyle>
          <a:p>
            <a:pPr marL="0" indent="0" algn="ctr">
              <a:buNone/>
            </a:pPr>
            <a:r>
              <a:rPr sz="1350" b="1">
                <a:solidFill>
                  <a:schemeClr val="tx1">
                    <a:lumMod val="85000"/>
                    <a:lumOff val="15000"/>
                  </a:schemeClr>
                </a:solidFill>
                <a:latin typeface="Adobe 繁黑體 Std B"/>
                <a:ea typeface="Adobe 繁黑體 Std B"/>
                <a:cs typeface="Adobe 繁黑體 Std B"/>
              </a:rPr>
              <a:t>Failed Efforts at</a:t>
            </a:r>
          </a:p>
          <a:p>
            <a:pPr marL="0" indent="0" algn="ctr">
              <a:buNone/>
            </a:pPr>
            <a:r>
              <a:rPr sz="1350" b="1">
                <a:solidFill>
                  <a:schemeClr val="tx1">
                    <a:lumMod val="85000"/>
                    <a:lumOff val="15000"/>
                  </a:schemeClr>
                </a:solidFill>
                <a:latin typeface="Adobe 繁黑體 Std B"/>
                <a:ea typeface="Adobe 繁黑體 Std B"/>
                <a:cs typeface="Adobe 繁黑體 Std B"/>
              </a:rPr>
              <a:t>National Salvation</a:t>
            </a:r>
          </a:p>
        </p:txBody>
      </p:sp>
      <p:sp>
        <p:nvSpPr>
          <p:cNvPr id="28" name="矩形: 圓角 27"/>
          <p:cNvSpPr>
            <a:spLocks noGrp="1"/>
          </p:cNvSpPr>
          <p:nvPr/>
        </p:nvSpPr>
        <p:spPr>
          <a:xfrm>
            <a:off x="986814" y="3634862"/>
            <a:ext cx="3166300" cy="888681"/>
          </a:xfrm>
          <a:prstGeom prst="roundRect">
            <a:avLst/>
          </a:prstGeom>
          <a:solidFill>
            <a:srgbClr val="FFE7E8"/>
          </a:solidFill>
          <a:ln>
            <a:solidFill>
              <a:srgbClr val="500000"/>
            </a:solid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a:buNone/>
            </a:pPr>
            <a:endParaRPr/>
          </a:p>
        </p:txBody>
      </p:sp>
      <p:sp>
        <p:nvSpPr>
          <p:cNvPr id="29" name="內容版面配置區 2"/>
          <p:cNvSpPr>
            <a:spLocks noGrp="1"/>
          </p:cNvSpPr>
          <p:nvPr/>
        </p:nvSpPr>
        <p:spPr>
          <a:xfrm>
            <a:off x="828324" y="3660691"/>
            <a:ext cx="3483279" cy="1020082"/>
          </a:xfrm>
          <a:prstGeom prst="rect">
            <a:avLst/>
          </a:prstGeom>
          <a:noFill/>
          <a:ln>
            <a:noFill/>
          </a:ln>
        </p:spPr>
        <p:txBody>
          <a:bodyPr spcFirstLastPara="1" wrap="square" lIns="68575" tIns="34275" rIns="68575" bIns="34275" anchor="t">
            <a:normAutofit/>
          </a:bodyPr>
          <a:lstStyle>
            <a:lvl1pPr marL="457200" marR="0" indent="-228600" algn="l">
              <a:lnSpc>
                <a:spcPct val="90000"/>
              </a:lnSpc>
              <a:spcBef>
                <a:spcPts val="800"/>
              </a:spcBef>
              <a:spcAft>
                <a:spcPts val="0"/>
              </a:spcAft>
              <a:buClr>
                <a:srgbClr val="888888"/>
              </a:buClr>
              <a:buSzPts val="1800"/>
              <a:buFont typeface="Arial" panose="020B0604020202090204"/>
              <a:buNone/>
              <a:defRPr sz="1800" b="0" i="0" u="none" cap="none">
                <a:solidFill>
                  <a:srgbClr val="888888"/>
                </a:solidFill>
                <a:latin typeface="Arial" panose="020B0604020202090204"/>
                <a:ea typeface="Arial" panose="020B0604020202090204"/>
                <a:cs typeface="Arial" panose="020B0604020202090204"/>
              </a:defRPr>
            </a:lvl1pPr>
            <a:lvl2pPr marL="914400" marR="0" indent="-228600" algn="l">
              <a:lnSpc>
                <a:spcPct val="90000"/>
              </a:lnSpc>
              <a:spcBef>
                <a:spcPts val="400"/>
              </a:spcBef>
              <a:spcAft>
                <a:spcPts val="0"/>
              </a:spcAft>
              <a:buClr>
                <a:srgbClr val="888888"/>
              </a:buClr>
              <a:buSzPts val="1500"/>
              <a:buFont typeface="Arial" panose="020B0604020202090204"/>
              <a:buNone/>
              <a:defRPr sz="1500" b="0" i="0" u="none" cap="none">
                <a:solidFill>
                  <a:srgbClr val="888888"/>
                </a:solidFill>
                <a:latin typeface="Arial" panose="020B0604020202090204"/>
                <a:ea typeface="Arial" panose="020B0604020202090204"/>
                <a:cs typeface="Arial" panose="020B0604020202090204"/>
              </a:defRPr>
            </a:lvl2pPr>
            <a:lvl3pPr marL="1371600" marR="0" indent="-228600" algn="l">
              <a:lnSpc>
                <a:spcPct val="90000"/>
              </a:lnSpc>
              <a:spcBef>
                <a:spcPts val="400"/>
              </a:spcBef>
              <a:spcAft>
                <a:spcPts val="0"/>
              </a:spcAft>
              <a:buClr>
                <a:srgbClr val="888888"/>
              </a:buClr>
              <a:buSzPts val="1400"/>
              <a:buFont typeface="Arial" panose="020B0604020202090204"/>
              <a:buNone/>
              <a:defRPr sz="1400" b="0" i="0" u="none" cap="none">
                <a:solidFill>
                  <a:srgbClr val="888888"/>
                </a:solidFill>
                <a:latin typeface="Arial" panose="020B0604020202090204"/>
                <a:ea typeface="Arial" panose="020B0604020202090204"/>
                <a:cs typeface="Arial" panose="020B0604020202090204"/>
              </a:defRPr>
            </a:lvl3pPr>
            <a:lvl4pPr marL="1828800" marR="0" indent="-228600" algn="l">
              <a:lnSpc>
                <a:spcPct val="90000"/>
              </a:lnSpc>
              <a:spcBef>
                <a:spcPts val="400"/>
              </a:spcBef>
              <a:spcAft>
                <a:spcPts val="0"/>
              </a:spcAft>
              <a:buClr>
                <a:srgbClr val="888888"/>
              </a:buClr>
              <a:buSzPts val="1200"/>
              <a:buFont typeface="Arial" panose="020B0604020202090204"/>
              <a:buNone/>
              <a:defRPr sz="1200" b="0" i="0" u="none" cap="none">
                <a:solidFill>
                  <a:srgbClr val="888888"/>
                </a:solidFill>
                <a:latin typeface="Arial" panose="020B0604020202090204"/>
                <a:ea typeface="Arial" panose="020B0604020202090204"/>
                <a:cs typeface="Arial" panose="020B0604020202090204"/>
              </a:defRPr>
            </a:lvl4pPr>
            <a:lvl5pPr marL="2286000" marR="0" indent="-228600" algn="l">
              <a:lnSpc>
                <a:spcPct val="90000"/>
              </a:lnSpc>
              <a:spcBef>
                <a:spcPts val="400"/>
              </a:spcBef>
              <a:spcAft>
                <a:spcPts val="0"/>
              </a:spcAft>
              <a:buClr>
                <a:srgbClr val="888888"/>
              </a:buClr>
              <a:buSzPts val="1200"/>
              <a:buFont typeface="Arial" panose="020B0604020202090204"/>
              <a:buNone/>
              <a:defRPr sz="1200" b="0" i="0" u="none" cap="none">
                <a:solidFill>
                  <a:srgbClr val="888888"/>
                </a:solidFill>
                <a:latin typeface="Arial" panose="020B0604020202090204"/>
                <a:ea typeface="Arial" panose="020B0604020202090204"/>
                <a:cs typeface="Arial" panose="020B0604020202090204"/>
              </a:defRPr>
            </a:lvl5pPr>
            <a:lvl6pPr marL="2743200" marR="0" indent="-228600" algn="l">
              <a:lnSpc>
                <a:spcPct val="90000"/>
              </a:lnSpc>
              <a:spcBef>
                <a:spcPts val="400"/>
              </a:spcBef>
              <a:spcAft>
                <a:spcPts val="0"/>
              </a:spcAft>
              <a:buClr>
                <a:srgbClr val="888888"/>
              </a:buClr>
              <a:buSzPts val="1200"/>
              <a:buFont typeface="Arial" panose="020B0604020202090204"/>
              <a:buNone/>
              <a:defRPr sz="1200" b="0" i="0" u="none" cap="none">
                <a:solidFill>
                  <a:srgbClr val="888888"/>
                </a:solidFill>
                <a:latin typeface="Arial" panose="020B0604020202090204"/>
                <a:ea typeface="Arial" panose="020B0604020202090204"/>
                <a:cs typeface="Arial" panose="020B0604020202090204"/>
              </a:defRPr>
            </a:lvl6pPr>
            <a:lvl7pPr marL="3200400" marR="0" indent="-228600" algn="l">
              <a:lnSpc>
                <a:spcPct val="90000"/>
              </a:lnSpc>
              <a:spcBef>
                <a:spcPts val="400"/>
              </a:spcBef>
              <a:spcAft>
                <a:spcPts val="0"/>
              </a:spcAft>
              <a:buClr>
                <a:srgbClr val="888888"/>
              </a:buClr>
              <a:buSzPts val="1200"/>
              <a:buFont typeface="Arial" panose="020B0604020202090204"/>
              <a:buNone/>
              <a:defRPr sz="1200" b="0" i="0" u="none" cap="none">
                <a:solidFill>
                  <a:srgbClr val="888888"/>
                </a:solidFill>
                <a:latin typeface="Arial" panose="020B0604020202090204"/>
                <a:ea typeface="Arial" panose="020B0604020202090204"/>
                <a:cs typeface="Arial" panose="020B0604020202090204"/>
              </a:defRPr>
            </a:lvl7pPr>
            <a:lvl8pPr marL="3657600" marR="0" indent="-228600" algn="l">
              <a:lnSpc>
                <a:spcPct val="90000"/>
              </a:lnSpc>
              <a:spcBef>
                <a:spcPts val="400"/>
              </a:spcBef>
              <a:spcAft>
                <a:spcPts val="0"/>
              </a:spcAft>
              <a:buClr>
                <a:srgbClr val="888888"/>
              </a:buClr>
              <a:buSzPts val="1200"/>
              <a:buFont typeface="Arial" panose="020B0604020202090204"/>
              <a:buNone/>
              <a:defRPr sz="1200" b="0" i="0" u="none" cap="none">
                <a:solidFill>
                  <a:srgbClr val="888888"/>
                </a:solidFill>
                <a:latin typeface="Arial" panose="020B0604020202090204"/>
                <a:ea typeface="Arial" panose="020B0604020202090204"/>
                <a:cs typeface="Arial" panose="020B0604020202090204"/>
              </a:defRPr>
            </a:lvl8pPr>
            <a:lvl9pPr marL="4114800" marR="0" indent="-228600" algn="l">
              <a:lnSpc>
                <a:spcPct val="90000"/>
              </a:lnSpc>
              <a:spcBef>
                <a:spcPts val="400"/>
              </a:spcBef>
              <a:spcAft>
                <a:spcPts val="0"/>
              </a:spcAft>
              <a:buClr>
                <a:srgbClr val="888888"/>
              </a:buClr>
              <a:buSzPts val="1200"/>
              <a:buFont typeface="Arial" panose="020B0604020202090204"/>
              <a:buNone/>
              <a:defRPr sz="1200" b="0" i="0" u="none" cap="none">
                <a:solidFill>
                  <a:srgbClr val="888888"/>
                </a:solidFill>
                <a:latin typeface="Arial" panose="020B0604020202090204"/>
                <a:ea typeface="Arial" panose="020B0604020202090204"/>
                <a:cs typeface="Arial" panose="020B0604020202090204"/>
              </a:defRPr>
            </a:lvl9pPr>
          </a:lstStyle>
          <a:p>
            <a:pPr marL="0" indent="0" algn="ctr">
              <a:buNone/>
            </a:pPr>
            <a:r>
              <a:rPr sz="1200" b="1">
                <a:solidFill>
                  <a:schemeClr val="tx1">
                    <a:lumMod val="85000"/>
                    <a:lumOff val="15000"/>
                  </a:schemeClr>
                </a:solidFill>
                <a:latin typeface="Adobe 繁黑體 Std B"/>
                <a:ea typeface="Adobe 繁黑體 Std B"/>
                <a:cs typeface="Adobe 繁黑體 Std B"/>
              </a:rPr>
              <a:t>October Revolution</a:t>
            </a:r>
          </a:p>
          <a:p>
            <a:pPr marL="0" indent="0" algn="ctr">
              <a:buNone/>
            </a:pPr>
            <a:r>
              <a:rPr sz="1200" b="1">
                <a:solidFill>
                  <a:schemeClr val="tx1">
                    <a:lumMod val="85000"/>
                    <a:lumOff val="15000"/>
                  </a:schemeClr>
                </a:solidFill>
                <a:latin typeface="Adobe 繁黑體 Std B"/>
                <a:ea typeface="Adobe 繁黑體 Std B"/>
                <a:cs typeface="Adobe 繁黑體 Std B"/>
              </a:rPr>
              <a:t>+ Communist International Aid</a:t>
            </a:r>
          </a:p>
        </p:txBody>
      </p:sp>
      <p:sp>
        <p:nvSpPr>
          <p:cNvPr id="31" name="矩形: 圓角 30"/>
          <p:cNvSpPr>
            <a:spLocks noGrp="1"/>
          </p:cNvSpPr>
          <p:nvPr/>
        </p:nvSpPr>
        <p:spPr>
          <a:xfrm>
            <a:off x="986814" y="4625301"/>
            <a:ext cx="3166300" cy="888681"/>
          </a:xfrm>
          <a:prstGeom prst="roundRect">
            <a:avLst/>
          </a:prstGeom>
          <a:solidFill>
            <a:srgbClr val="FFE7E8"/>
          </a:solidFill>
          <a:ln>
            <a:solidFill>
              <a:srgbClr val="500000"/>
            </a:solid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a:buNone/>
            </a:pPr>
            <a:endParaRPr/>
          </a:p>
        </p:txBody>
      </p:sp>
      <p:sp>
        <p:nvSpPr>
          <p:cNvPr id="32" name="內容版面配置區 2"/>
          <p:cNvSpPr>
            <a:spLocks noGrp="1"/>
          </p:cNvSpPr>
          <p:nvPr/>
        </p:nvSpPr>
        <p:spPr>
          <a:xfrm>
            <a:off x="828324" y="4788284"/>
            <a:ext cx="3483279" cy="1020082"/>
          </a:xfrm>
          <a:prstGeom prst="rect">
            <a:avLst/>
          </a:prstGeom>
          <a:noFill/>
          <a:ln>
            <a:noFill/>
          </a:ln>
        </p:spPr>
        <p:txBody>
          <a:bodyPr spcFirstLastPara="1" wrap="square" lIns="68575" tIns="34275" rIns="68575" bIns="34275" anchor="t">
            <a:normAutofit/>
          </a:bodyPr>
          <a:lstStyle>
            <a:lvl1pPr marL="457200" marR="0" indent="-228600" algn="l">
              <a:lnSpc>
                <a:spcPct val="90000"/>
              </a:lnSpc>
              <a:spcBef>
                <a:spcPts val="800"/>
              </a:spcBef>
              <a:spcAft>
                <a:spcPts val="0"/>
              </a:spcAft>
              <a:buClr>
                <a:srgbClr val="888888"/>
              </a:buClr>
              <a:buSzPts val="1800"/>
              <a:buFont typeface="Arial" panose="020B0604020202090204"/>
              <a:buNone/>
              <a:defRPr sz="1800" b="0" i="0" u="none" cap="none">
                <a:solidFill>
                  <a:srgbClr val="888888"/>
                </a:solidFill>
                <a:latin typeface="Arial" panose="020B0604020202090204"/>
                <a:ea typeface="Arial" panose="020B0604020202090204"/>
                <a:cs typeface="Arial" panose="020B0604020202090204"/>
              </a:defRPr>
            </a:lvl1pPr>
            <a:lvl2pPr marL="914400" marR="0" indent="-228600" algn="l">
              <a:lnSpc>
                <a:spcPct val="90000"/>
              </a:lnSpc>
              <a:spcBef>
                <a:spcPts val="400"/>
              </a:spcBef>
              <a:spcAft>
                <a:spcPts val="0"/>
              </a:spcAft>
              <a:buClr>
                <a:srgbClr val="888888"/>
              </a:buClr>
              <a:buSzPts val="1500"/>
              <a:buFont typeface="Arial" panose="020B0604020202090204"/>
              <a:buNone/>
              <a:defRPr sz="1500" b="0" i="0" u="none" cap="none">
                <a:solidFill>
                  <a:srgbClr val="888888"/>
                </a:solidFill>
                <a:latin typeface="Arial" panose="020B0604020202090204"/>
                <a:ea typeface="Arial" panose="020B0604020202090204"/>
                <a:cs typeface="Arial" panose="020B0604020202090204"/>
              </a:defRPr>
            </a:lvl2pPr>
            <a:lvl3pPr marL="1371600" marR="0" indent="-228600" algn="l">
              <a:lnSpc>
                <a:spcPct val="90000"/>
              </a:lnSpc>
              <a:spcBef>
                <a:spcPts val="400"/>
              </a:spcBef>
              <a:spcAft>
                <a:spcPts val="0"/>
              </a:spcAft>
              <a:buClr>
                <a:srgbClr val="888888"/>
              </a:buClr>
              <a:buSzPts val="1400"/>
              <a:buFont typeface="Arial" panose="020B0604020202090204"/>
              <a:buNone/>
              <a:defRPr sz="1400" b="0" i="0" u="none" cap="none">
                <a:solidFill>
                  <a:srgbClr val="888888"/>
                </a:solidFill>
                <a:latin typeface="Arial" panose="020B0604020202090204"/>
                <a:ea typeface="Arial" panose="020B0604020202090204"/>
                <a:cs typeface="Arial" panose="020B0604020202090204"/>
              </a:defRPr>
            </a:lvl3pPr>
            <a:lvl4pPr marL="1828800" marR="0" indent="-228600" algn="l">
              <a:lnSpc>
                <a:spcPct val="90000"/>
              </a:lnSpc>
              <a:spcBef>
                <a:spcPts val="400"/>
              </a:spcBef>
              <a:spcAft>
                <a:spcPts val="0"/>
              </a:spcAft>
              <a:buClr>
                <a:srgbClr val="888888"/>
              </a:buClr>
              <a:buSzPts val="1200"/>
              <a:buFont typeface="Arial" panose="020B0604020202090204"/>
              <a:buNone/>
              <a:defRPr sz="1200" b="0" i="0" u="none" cap="none">
                <a:solidFill>
                  <a:srgbClr val="888888"/>
                </a:solidFill>
                <a:latin typeface="Arial" panose="020B0604020202090204"/>
                <a:ea typeface="Arial" panose="020B0604020202090204"/>
                <a:cs typeface="Arial" panose="020B0604020202090204"/>
              </a:defRPr>
            </a:lvl4pPr>
            <a:lvl5pPr marL="2286000" marR="0" indent="-228600" algn="l">
              <a:lnSpc>
                <a:spcPct val="90000"/>
              </a:lnSpc>
              <a:spcBef>
                <a:spcPts val="400"/>
              </a:spcBef>
              <a:spcAft>
                <a:spcPts val="0"/>
              </a:spcAft>
              <a:buClr>
                <a:srgbClr val="888888"/>
              </a:buClr>
              <a:buSzPts val="1200"/>
              <a:buFont typeface="Arial" panose="020B0604020202090204"/>
              <a:buNone/>
              <a:defRPr sz="1200" b="0" i="0" u="none" cap="none">
                <a:solidFill>
                  <a:srgbClr val="888888"/>
                </a:solidFill>
                <a:latin typeface="Arial" panose="020B0604020202090204"/>
                <a:ea typeface="Arial" panose="020B0604020202090204"/>
                <a:cs typeface="Arial" panose="020B0604020202090204"/>
              </a:defRPr>
            </a:lvl5pPr>
            <a:lvl6pPr marL="2743200" marR="0" indent="-228600" algn="l">
              <a:lnSpc>
                <a:spcPct val="90000"/>
              </a:lnSpc>
              <a:spcBef>
                <a:spcPts val="400"/>
              </a:spcBef>
              <a:spcAft>
                <a:spcPts val="0"/>
              </a:spcAft>
              <a:buClr>
                <a:srgbClr val="888888"/>
              </a:buClr>
              <a:buSzPts val="1200"/>
              <a:buFont typeface="Arial" panose="020B0604020202090204"/>
              <a:buNone/>
              <a:defRPr sz="1200" b="0" i="0" u="none" cap="none">
                <a:solidFill>
                  <a:srgbClr val="888888"/>
                </a:solidFill>
                <a:latin typeface="Arial" panose="020B0604020202090204"/>
                <a:ea typeface="Arial" panose="020B0604020202090204"/>
                <a:cs typeface="Arial" panose="020B0604020202090204"/>
              </a:defRPr>
            </a:lvl6pPr>
            <a:lvl7pPr marL="3200400" marR="0" indent="-228600" algn="l">
              <a:lnSpc>
                <a:spcPct val="90000"/>
              </a:lnSpc>
              <a:spcBef>
                <a:spcPts val="400"/>
              </a:spcBef>
              <a:spcAft>
                <a:spcPts val="0"/>
              </a:spcAft>
              <a:buClr>
                <a:srgbClr val="888888"/>
              </a:buClr>
              <a:buSzPts val="1200"/>
              <a:buFont typeface="Arial" panose="020B0604020202090204"/>
              <a:buNone/>
              <a:defRPr sz="1200" b="0" i="0" u="none" cap="none">
                <a:solidFill>
                  <a:srgbClr val="888888"/>
                </a:solidFill>
                <a:latin typeface="Arial" panose="020B0604020202090204"/>
                <a:ea typeface="Arial" panose="020B0604020202090204"/>
                <a:cs typeface="Arial" panose="020B0604020202090204"/>
              </a:defRPr>
            </a:lvl7pPr>
            <a:lvl8pPr marL="3657600" marR="0" indent="-228600" algn="l">
              <a:lnSpc>
                <a:spcPct val="90000"/>
              </a:lnSpc>
              <a:spcBef>
                <a:spcPts val="400"/>
              </a:spcBef>
              <a:spcAft>
                <a:spcPts val="0"/>
              </a:spcAft>
              <a:buClr>
                <a:srgbClr val="888888"/>
              </a:buClr>
              <a:buSzPts val="1200"/>
              <a:buFont typeface="Arial" panose="020B0604020202090204"/>
              <a:buNone/>
              <a:defRPr sz="1200" b="0" i="0" u="none" cap="none">
                <a:solidFill>
                  <a:srgbClr val="888888"/>
                </a:solidFill>
                <a:latin typeface="Arial" panose="020B0604020202090204"/>
                <a:ea typeface="Arial" panose="020B0604020202090204"/>
                <a:cs typeface="Arial" panose="020B0604020202090204"/>
              </a:defRPr>
            </a:lvl8pPr>
            <a:lvl9pPr marL="4114800" marR="0" indent="-228600" algn="l">
              <a:lnSpc>
                <a:spcPct val="90000"/>
              </a:lnSpc>
              <a:spcBef>
                <a:spcPts val="400"/>
              </a:spcBef>
              <a:spcAft>
                <a:spcPts val="0"/>
              </a:spcAft>
              <a:buClr>
                <a:srgbClr val="888888"/>
              </a:buClr>
              <a:buSzPts val="1200"/>
              <a:buFont typeface="Arial" panose="020B0604020202090204"/>
              <a:buNone/>
              <a:defRPr sz="1200" b="0" i="0" u="none" cap="none">
                <a:solidFill>
                  <a:srgbClr val="888888"/>
                </a:solidFill>
                <a:latin typeface="Arial" panose="020B0604020202090204"/>
                <a:ea typeface="Arial" panose="020B0604020202090204"/>
                <a:cs typeface="Arial" panose="020B0604020202090204"/>
              </a:defRPr>
            </a:lvl9pPr>
          </a:lstStyle>
          <a:p>
            <a:pPr marL="0" indent="0" algn="ctr">
              <a:buNone/>
            </a:pPr>
            <a:r>
              <a:rPr sz="1350" b="1">
                <a:solidFill>
                  <a:schemeClr val="tx1">
                    <a:lumMod val="85000"/>
                    <a:lumOff val="15000"/>
                  </a:schemeClr>
                </a:solidFill>
                <a:latin typeface="Adobe 繁黑體 Std B"/>
                <a:ea typeface="Adobe 繁黑體 Std B"/>
                <a:cs typeface="Adobe 繁黑體 Std B"/>
              </a:rPr>
              <a:t>Diplomatic Failure</a:t>
            </a:r>
          </a:p>
          <a:p>
            <a:pPr marL="0" indent="0" algn="ctr">
              <a:buNone/>
            </a:pPr>
            <a:r>
              <a:rPr sz="1350" b="1">
                <a:solidFill>
                  <a:schemeClr val="tx1">
                    <a:lumMod val="85000"/>
                    <a:lumOff val="15000"/>
                  </a:schemeClr>
                </a:solidFill>
                <a:latin typeface="Adobe 繁黑體 Std B"/>
                <a:ea typeface="Adobe 繁黑體 Std B"/>
                <a:cs typeface="Adobe 繁黑體 Std B"/>
              </a:rPr>
              <a:t>at Paris</a:t>
            </a:r>
          </a:p>
        </p:txBody>
      </p:sp>
      <p:sp>
        <p:nvSpPr>
          <p:cNvPr id="53" name="內容版面配置區 2"/>
          <p:cNvSpPr>
            <a:spLocks noGrp="1"/>
          </p:cNvSpPr>
          <p:nvPr/>
        </p:nvSpPr>
        <p:spPr>
          <a:xfrm>
            <a:off x="76200" y="1809750"/>
            <a:ext cx="1047750" cy="571500"/>
          </a:xfrm>
          <a:prstGeom prst="rect">
            <a:avLst/>
          </a:prstGeom>
        </p:spPr>
        <p:txBody>
          <a:bodyPr vert="horz" lIns="19050" tIns="9525" rIns="19050" bIns="9525" anchor="ctr">
            <a:normAutofit/>
          </a:bodyPr>
          <a:lstStyle>
            <a:lvl1pPr marL="228600" indent="-228600" algn="l" defTabSz="914400">
              <a:lnSpc>
                <a:spcPct val="90000"/>
              </a:lnSpc>
              <a:spcBef>
                <a:spcPts val="1000"/>
              </a:spcBef>
              <a:buFont typeface="Arial" panose="020B0604020202090204"/>
              <a:buChar char="•"/>
              <a:defRPr sz="2800" kern="1200">
                <a:solidFill>
                  <a:schemeClr val="tx1"/>
                </a:solidFill>
                <a:latin typeface="+mn-lt"/>
                <a:ea typeface="+mn-lt"/>
                <a:cs typeface="+mn-lt"/>
              </a:defRPr>
            </a:lvl1pPr>
            <a:lvl2pPr marL="685800" indent="-228600" algn="l" defTabSz="914400">
              <a:lnSpc>
                <a:spcPct val="90000"/>
              </a:lnSpc>
              <a:spcBef>
                <a:spcPts val="500"/>
              </a:spcBef>
              <a:buFont typeface="Arial" panose="020B0604020202090204"/>
              <a:buChar char="•"/>
              <a:defRPr sz="2400" kern="1200">
                <a:solidFill>
                  <a:schemeClr val="tx1"/>
                </a:solidFill>
                <a:latin typeface="+mn-lt"/>
                <a:ea typeface="+mn-lt"/>
                <a:cs typeface="+mn-lt"/>
              </a:defRPr>
            </a:lvl2pPr>
            <a:lvl3pPr marL="1143000" indent="-228600" algn="l" defTabSz="914400">
              <a:lnSpc>
                <a:spcPct val="90000"/>
              </a:lnSpc>
              <a:spcBef>
                <a:spcPts val="500"/>
              </a:spcBef>
              <a:buFont typeface="Arial" panose="020B0604020202090204"/>
              <a:buChar char="•"/>
              <a:defRPr sz="2000" kern="1200">
                <a:solidFill>
                  <a:schemeClr val="tx1"/>
                </a:solidFill>
                <a:latin typeface="+mn-lt"/>
                <a:ea typeface="+mn-lt"/>
                <a:cs typeface="+mn-lt"/>
              </a:defRPr>
            </a:lvl3pPr>
            <a:lvl4pPr marL="1600200" indent="-228600" algn="l" defTabSz="914400">
              <a:lnSpc>
                <a:spcPct val="90000"/>
              </a:lnSpc>
              <a:spcBef>
                <a:spcPts val="500"/>
              </a:spcBef>
              <a:buFont typeface="Arial" panose="020B0604020202090204"/>
              <a:buChar char="•"/>
              <a:defRPr sz="1800" kern="1200">
                <a:solidFill>
                  <a:schemeClr val="tx1"/>
                </a:solidFill>
                <a:latin typeface="+mn-lt"/>
                <a:ea typeface="+mn-lt"/>
                <a:cs typeface="+mn-lt"/>
              </a:defRPr>
            </a:lvl4pPr>
            <a:lvl5pPr marL="2057400" indent="-228600" algn="l" defTabSz="914400">
              <a:lnSpc>
                <a:spcPct val="90000"/>
              </a:lnSpc>
              <a:spcBef>
                <a:spcPts val="500"/>
              </a:spcBef>
              <a:buFont typeface="Arial" panose="020B0604020202090204"/>
              <a:buChar char="•"/>
              <a:defRPr sz="1800" kern="1200">
                <a:solidFill>
                  <a:schemeClr val="tx1"/>
                </a:solidFill>
                <a:latin typeface="+mn-lt"/>
                <a:ea typeface="+mn-lt"/>
                <a:cs typeface="+mn-lt"/>
              </a:defRPr>
            </a:lvl5pPr>
            <a:lvl6pPr marL="2514600" indent="-228600" algn="l" defTabSz="914400">
              <a:lnSpc>
                <a:spcPct val="90000"/>
              </a:lnSpc>
              <a:spcBef>
                <a:spcPts val="500"/>
              </a:spcBef>
              <a:buFont typeface="Arial" panose="020B0604020202090204"/>
              <a:buChar char="•"/>
              <a:defRPr sz="1800" kern="1200">
                <a:solidFill>
                  <a:schemeClr val="tx1"/>
                </a:solidFill>
                <a:latin typeface="+mn-lt"/>
                <a:ea typeface="+mn-lt"/>
                <a:cs typeface="+mn-lt"/>
              </a:defRPr>
            </a:lvl6pPr>
            <a:lvl7pPr marL="2971800" indent="-228600" algn="l" defTabSz="914400">
              <a:lnSpc>
                <a:spcPct val="90000"/>
              </a:lnSpc>
              <a:spcBef>
                <a:spcPts val="500"/>
              </a:spcBef>
              <a:buFont typeface="Arial" panose="020B0604020202090204"/>
              <a:buChar char="•"/>
              <a:defRPr sz="1800" kern="1200">
                <a:solidFill>
                  <a:schemeClr val="tx1"/>
                </a:solidFill>
                <a:latin typeface="+mn-lt"/>
                <a:ea typeface="+mn-lt"/>
                <a:cs typeface="+mn-lt"/>
              </a:defRPr>
            </a:lvl7pPr>
            <a:lvl8pPr marL="3429000" indent="-228600" algn="l" defTabSz="914400">
              <a:lnSpc>
                <a:spcPct val="90000"/>
              </a:lnSpc>
              <a:spcBef>
                <a:spcPts val="500"/>
              </a:spcBef>
              <a:buFont typeface="Arial" panose="020B0604020202090204"/>
              <a:buChar char="•"/>
              <a:defRPr sz="1800" kern="1200">
                <a:solidFill>
                  <a:schemeClr val="tx1"/>
                </a:solidFill>
                <a:latin typeface="+mn-lt"/>
                <a:ea typeface="+mn-lt"/>
                <a:cs typeface="+mn-lt"/>
              </a:defRPr>
            </a:lvl8pPr>
            <a:lvl9pPr marL="3886200" indent="-228600" algn="l" defTabSz="914400">
              <a:lnSpc>
                <a:spcPct val="90000"/>
              </a:lnSpc>
              <a:spcBef>
                <a:spcPts val="500"/>
              </a:spcBef>
              <a:buFont typeface="Arial" panose="020B0604020202090204"/>
              <a:buChar char="•"/>
              <a:defRPr sz="1800" kern="1200">
                <a:solidFill>
                  <a:schemeClr val="tx1"/>
                </a:solidFill>
                <a:latin typeface="+mn-lt"/>
                <a:ea typeface="+mn-lt"/>
                <a:cs typeface="+mn-lt"/>
              </a:defRPr>
            </a:lvl9pPr>
          </a:lstStyle>
          <a:p>
            <a:pPr marL="0" indent="0" algn="ctr">
              <a:buFont typeface="Arial" panose="020B0604020202090204"/>
              <a:buNone/>
            </a:pPr>
            <a:r>
              <a:rPr sz="975" b="1">
                <a:latin typeface="Noto Sans SC"/>
                <a:ea typeface="Noto Sans SC"/>
                <a:cs typeface="Noto Sans SC"/>
              </a:rPr>
              <a:t>Long-term</a:t>
            </a:r>
          </a:p>
          <a:p>
            <a:pPr marL="0" indent="0" algn="ctr">
              <a:buFont typeface="Arial" panose="020B0604020202090204"/>
              <a:buNone/>
            </a:pPr>
            <a:r>
              <a:rPr sz="975" b="1">
                <a:latin typeface="Noto Sans SC"/>
                <a:ea typeface="Noto Sans SC"/>
                <a:cs typeface="Noto Sans SC"/>
              </a:rPr>
              <a:t>Causes</a:t>
            </a:r>
          </a:p>
        </p:txBody>
      </p:sp>
      <p:sp>
        <p:nvSpPr>
          <p:cNvPr id="54" name="內容版面配置區 2"/>
          <p:cNvSpPr>
            <a:spLocks noGrp="1"/>
          </p:cNvSpPr>
          <p:nvPr/>
        </p:nvSpPr>
        <p:spPr>
          <a:xfrm>
            <a:off x="76200" y="4238625"/>
            <a:ext cx="1047750" cy="571500"/>
          </a:xfrm>
          <a:prstGeom prst="rect">
            <a:avLst/>
          </a:prstGeom>
        </p:spPr>
        <p:txBody>
          <a:bodyPr vert="horz" lIns="19050" tIns="9525" rIns="19050" bIns="9525" anchor="ctr">
            <a:normAutofit/>
          </a:bodyPr>
          <a:lstStyle>
            <a:lvl1pPr marL="228600" indent="-228600" algn="l" defTabSz="914400">
              <a:lnSpc>
                <a:spcPct val="90000"/>
              </a:lnSpc>
              <a:spcBef>
                <a:spcPts val="1000"/>
              </a:spcBef>
              <a:buFont typeface="Arial" panose="020B0604020202090204"/>
              <a:buChar char="•"/>
              <a:defRPr sz="2800" kern="1200">
                <a:solidFill>
                  <a:schemeClr val="tx1"/>
                </a:solidFill>
                <a:latin typeface="+mn-lt"/>
                <a:ea typeface="+mn-lt"/>
                <a:cs typeface="+mn-lt"/>
              </a:defRPr>
            </a:lvl1pPr>
            <a:lvl2pPr marL="685800" indent="-228600" algn="l" defTabSz="914400">
              <a:lnSpc>
                <a:spcPct val="90000"/>
              </a:lnSpc>
              <a:spcBef>
                <a:spcPts val="500"/>
              </a:spcBef>
              <a:buFont typeface="Arial" panose="020B0604020202090204"/>
              <a:buChar char="•"/>
              <a:defRPr sz="2400" kern="1200">
                <a:solidFill>
                  <a:schemeClr val="tx1"/>
                </a:solidFill>
                <a:latin typeface="+mn-lt"/>
                <a:ea typeface="+mn-lt"/>
                <a:cs typeface="+mn-lt"/>
              </a:defRPr>
            </a:lvl2pPr>
            <a:lvl3pPr marL="1143000" indent="-228600" algn="l" defTabSz="914400">
              <a:lnSpc>
                <a:spcPct val="90000"/>
              </a:lnSpc>
              <a:spcBef>
                <a:spcPts val="500"/>
              </a:spcBef>
              <a:buFont typeface="Arial" panose="020B0604020202090204"/>
              <a:buChar char="•"/>
              <a:defRPr sz="2000" kern="1200">
                <a:solidFill>
                  <a:schemeClr val="tx1"/>
                </a:solidFill>
                <a:latin typeface="+mn-lt"/>
                <a:ea typeface="+mn-lt"/>
                <a:cs typeface="+mn-lt"/>
              </a:defRPr>
            </a:lvl3pPr>
            <a:lvl4pPr marL="1600200" indent="-228600" algn="l" defTabSz="914400">
              <a:lnSpc>
                <a:spcPct val="90000"/>
              </a:lnSpc>
              <a:spcBef>
                <a:spcPts val="500"/>
              </a:spcBef>
              <a:buFont typeface="Arial" panose="020B0604020202090204"/>
              <a:buChar char="•"/>
              <a:defRPr sz="1800" kern="1200">
                <a:solidFill>
                  <a:schemeClr val="tx1"/>
                </a:solidFill>
                <a:latin typeface="+mn-lt"/>
                <a:ea typeface="+mn-lt"/>
                <a:cs typeface="+mn-lt"/>
              </a:defRPr>
            </a:lvl4pPr>
            <a:lvl5pPr marL="2057400" indent="-228600" algn="l" defTabSz="914400">
              <a:lnSpc>
                <a:spcPct val="90000"/>
              </a:lnSpc>
              <a:spcBef>
                <a:spcPts val="500"/>
              </a:spcBef>
              <a:buFont typeface="Arial" panose="020B0604020202090204"/>
              <a:buChar char="•"/>
              <a:defRPr sz="1800" kern="1200">
                <a:solidFill>
                  <a:schemeClr val="tx1"/>
                </a:solidFill>
                <a:latin typeface="+mn-lt"/>
                <a:ea typeface="+mn-lt"/>
                <a:cs typeface="+mn-lt"/>
              </a:defRPr>
            </a:lvl5pPr>
            <a:lvl6pPr marL="2514600" indent="-228600" algn="l" defTabSz="914400">
              <a:lnSpc>
                <a:spcPct val="90000"/>
              </a:lnSpc>
              <a:spcBef>
                <a:spcPts val="500"/>
              </a:spcBef>
              <a:buFont typeface="Arial" panose="020B0604020202090204"/>
              <a:buChar char="•"/>
              <a:defRPr sz="1800" kern="1200">
                <a:solidFill>
                  <a:schemeClr val="tx1"/>
                </a:solidFill>
                <a:latin typeface="+mn-lt"/>
                <a:ea typeface="+mn-lt"/>
                <a:cs typeface="+mn-lt"/>
              </a:defRPr>
            </a:lvl6pPr>
            <a:lvl7pPr marL="2971800" indent="-228600" algn="l" defTabSz="914400">
              <a:lnSpc>
                <a:spcPct val="90000"/>
              </a:lnSpc>
              <a:spcBef>
                <a:spcPts val="500"/>
              </a:spcBef>
              <a:buFont typeface="Arial" panose="020B0604020202090204"/>
              <a:buChar char="•"/>
              <a:defRPr sz="1800" kern="1200">
                <a:solidFill>
                  <a:schemeClr val="tx1"/>
                </a:solidFill>
                <a:latin typeface="+mn-lt"/>
                <a:ea typeface="+mn-lt"/>
                <a:cs typeface="+mn-lt"/>
              </a:defRPr>
            </a:lvl7pPr>
            <a:lvl8pPr marL="3429000" indent="-228600" algn="l" defTabSz="914400">
              <a:lnSpc>
                <a:spcPct val="90000"/>
              </a:lnSpc>
              <a:spcBef>
                <a:spcPts val="500"/>
              </a:spcBef>
              <a:buFont typeface="Arial" panose="020B0604020202090204"/>
              <a:buChar char="•"/>
              <a:defRPr sz="1800" kern="1200">
                <a:solidFill>
                  <a:schemeClr val="tx1"/>
                </a:solidFill>
                <a:latin typeface="+mn-lt"/>
                <a:ea typeface="+mn-lt"/>
                <a:cs typeface="+mn-lt"/>
              </a:defRPr>
            </a:lvl8pPr>
            <a:lvl9pPr marL="3886200" indent="-228600" algn="l" defTabSz="914400">
              <a:lnSpc>
                <a:spcPct val="90000"/>
              </a:lnSpc>
              <a:spcBef>
                <a:spcPts val="500"/>
              </a:spcBef>
              <a:buFont typeface="Arial" panose="020B0604020202090204"/>
              <a:buChar char="•"/>
              <a:defRPr sz="1800" kern="1200">
                <a:solidFill>
                  <a:schemeClr val="tx1"/>
                </a:solidFill>
                <a:latin typeface="+mn-lt"/>
                <a:ea typeface="+mn-lt"/>
                <a:cs typeface="+mn-lt"/>
              </a:defRPr>
            </a:lvl9pPr>
          </a:lstStyle>
          <a:p>
            <a:pPr marL="0" indent="0" algn="ctr">
              <a:buFont typeface="Arial" panose="020B0604020202090204"/>
              <a:buNone/>
            </a:pPr>
            <a:r>
              <a:rPr sz="975" b="1">
                <a:latin typeface="Noto Sans SC"/>
                <a:ea typeface="Noto Sans SC"/>
                <a:cs typeface="Noto Sans SC"/>
              </a:rPr>
              <a:t>Immediate</a:t>
            </a:r>
          </a:p>
          <a:p>
            <a:pPr marL="0" indent="0" algn="ctr">
              <a:buFont typeface="Arial" panose="020B0604020202090204"/>
              <a:buNone/>
            </a:pPr>
            <a:r>
              <a:rPr sz="975" b="1">
                <a:latin typeface="Noto Sans SC"/>
                <a:ea typeface="Noto Sans SC"/>
                <a:cs typeface="Noto Sans SC"/>
              </a:rPr>
              <a:t>Cause</a:t>
            </a:r>
          </a:p>
        </p:txBody>
      </p:sp>
      <p:sp>
        <p:nvSpPr>
          <p:cNvPr id="55" name="矩形: 圓角 54"/>
          <p:cNvSpPr>
            <a:spLocks noGrp="1"/>
          </p:cNvSpPr>
          <p:nvPr/>
        </p:nvSpPr>
        <p:spPr>
          <a:xfrm>
            <a:off x="10634789" y="1866771"/>
            <a:ext cx="703106" cy="3122416"/>
          </a:xfrm>
          <a:prstGeom prst="roundRect">
            <a:avLst/>
          </a:prstGeom>
          <a:solidFill>
            <a:srgbClr val="FFE7E8"/>
          </a:solidFill>
          <a:ln>
            <a:solidFill>
              <a:srgbClr val="500000"/>
            </a:solid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a:buNone/>
            </a:pPr>
            <a:endParaRPr/>
          </a:p>
        </p:txBody>
      </p:sp>
      <p:sp>
        <p:nvSpPr>
          <p:cNvPr id="8" name="內容版面配置區 2"/>
          <p:cNvSpPr>
            <a:spLocks noGrp="1"/>
          </p:cNvSpPr>
          <p:nvPr/>
        </p:nvSpPr>
        <p:spPr>
          <a:xfrm>
            <a:off x="10648950" y="1866900"/>
            <a:ext cx="666750" cy="3124200"/>
          </a:xfrm>
          <a:prstGeom prst="rect">
            <a:avLst/>
          </a:prstGeom>
        </p:spPr>
        <p:txBody>
          <a:bodyPr vert="horz" lIns="19050" tIns="9525" rIns="19050" bIns="9525"/>
          <a:lstStyle>
            <a:lvl1pPr marL="228600" indent="-228600" algn="l" defTabSz="914400">
              <a:lnSpc>
                <a:spcPct val="90000"/>
              </a:lnSpc>
              <a:spcBef>
                <a:spcPts val="1000"/>
              </a:spcBef>
              <a:buFont typeface="Arial" panose="020B0604020202090204"/>
              <a:buChar char="•"/>
              <a:defRPr sz="2800" kern="1200">
                <a:solidFill>
                  <a:schemeClr val="tx1"/>
                </a:solidFill>
                <a:latin typeface="+mn-lt"/>
                <a:ea typeface="+mn-lt"/>
                <a:cs typeface="+mn-lt"/>
              </a:defRPr>
            </a:lvl1pPr>
            <a:lvl2pPr marL="685800" indent="-228600" algn="l" defTabSz="914400">
              <a:lnSpc>
                <a:spcPct val="90000"/>
              </a:lnSpc>
              <a:spcBef>
                <a:spcPts val="500"/>
              </a:spcBef>
              <a:buFont typeface="Arial" panose="020B0604020202090204"/>
              <a:buChar char="•"/>
              <a:defRPr sz="2400" kern="1200">
                <a:solidFill>
                  <a:schemeClr val="tx1"/>
                </a:solidFill>
                <a:latin typeface="+mn-lt"/>
                <a:ea typeface="+mn-lt"/>
                <a:cs typeface="+mn-lt"/>
              </a:defRPr>
            </a:lvl2pPr>
            <a:lvl3pPr marL="1143000" indent="-228600" algn="l" defTabSz="914400">
              <a:lnSpc>
                <a:spcPct val="90000"/>
              </a:lnSpc>
              <a:spcBef>
                <a:spcPts val="500"/>
              </a:spcBef>
              <a:buFont typeface="Arial" panose="020B0604020202090204"/>
              <a:buChar char="•"/>
              <a:defRPr sz="2000" kern="1200">
                <a:solidFill>
                  <a:schemeClr val="tx1"/>
                </a:solidFill>
                <a:latin typeface="+mn-lt"/>
                <a:ea typeface="+mn-lt"/>
                <a:cs typeface="+mn-lt"/>
              </a:defRPr>
            </a:lvl3pPr>
            <a:lvl4pPr marL="1600200" indent="-228600" algn="l" defTabSz="914400">
              <a:lnSpc>
                <a:spcPct val="90000"/>
              </a:lnSpc>
              <a:spcBef>
                <a:spcPts val="500"/>
              </a:spcBef>
              <a:buFont typeface="Arial" panose="020B0604020202090204"/>
              <a:buChar char="•"/>
              <a:defRPr sz="1800" kern="1200">
                <a:solidFill>
                  <a:schemeClr val="tx1"/>
                </a:solidFill>
                <a:latin typeface="+mn-lt"/>
                <a:ea typeface="+mn-lt"/>
                <a:cs typeface="+mn-lt"/>
              </a:defRPr>
            </a:lvl4pPr>
            <a:lvl5pPr marL="2057400" indent="-228600" algn="l" defTabSz="914400">
              <a:lnSpc>
                <a:spcPct val="90000"/>
              </a:lnSpc>
              <a:spcBef>
                <a:spcPts val="500"/>
              </a:spcBef>
              <a:buFont typeface="Arial" panose="020B0604020202090204"/>
              <a:buChar char="•"/>
              <a:defRPr sz="1800" kern="1200">
                <a:solidFill>
                  <a:schemeClr val="tx1"/>
                </a:solidFill>
                <a:latin typeface="+mn-lt"/>
                <a:ea typeface="+mn-lt"/>
                <a:cs typeface="+mn-lt"/>
              </a:defRPr>
            </a:lvl5pPr>
            <a:lvl6pPr marL="2514600" indent="-228600" algn="l" defTabSz="914400">
              <a:lnSpc>
                <a:spcPct val="90000"/>
              </a:lnSpc>
              <a:spcBef>
                <a:spcPts val="500"/>
              </a:spcBef>
              <a:buFont typeface="Arial" panose="020B0604020202090204"/>
              <a:buChar char="•"/>
              <a:defRPr sz="1800" kern="1200">
                <a:solidFill>
                  <a:schemeClr val="tx1"/>
                </a:solidFill>
                <a:latin typeface="+mn-lt"/>
                <a:ea typeface="+mn-lt"/>
                <a:cs typeface="+mn-lt"/>
              </a:defRPr>
            </a:lvl6pPr>
            <a:lvl7pPr marL="2971800" indent="-228600" algn="l" defTabSz="914400">
              <a:lnSpc>
                <a:spcPct val="90000"/>
              </a:lnSpc>
              <a:spcBef>
                <a:spcPts val="500"/>
              </a:spcBef>
              <a:buFont typeface="Arial" panose="020B0604020202090204"/>
              <a:buChar char="•"/>
              <a:defRPr sz="1800" kern="1200">
                <a:solidFill>
                  <a:schemeClr val="tx1"/>
                </a:solidFill>
                <a:latin typeface="+mn-lt"/>
                <a:ea typeface="+mn-lt"/>
                <a:cs typeface="+mn-lt"/>
              </a:defRPr>
            </a:lvl7pPr>
            <a:lvl8pPr marL="3429000" indent="-228600" algn="l" defTabSz="914400">
              <a:lnSpc>
                <a:spcPct val="90000"/>
              </a:lnSpc>
              <a:spcBef>
                <a:spcPts val="500"/>
              </a:spcBef>
              <a:buFont typeface="Arial" panose="020B0604020202090204"/>
              <a:buChar char="•"/>
              <a:defRPr sz="1800" kern="1200">
                <a:solidFill>
                  <a:schemeClr val="tx1"/>
                </a:solidFill>
                <a:latin typeface="+mn-lt"/>
                <a:ea typeface="+mn-lt"/>
                <a:cs typeface="+mn-lt"/>
              </a:defRPr>
            </a:lvl8pPr>
            <a:lvl9pPr marL="3886200" indent="-228600" algn="l" defTabSz="914400">
              <a:lnSpc>
                <a:spcPct val="90000"/>
              </a:lnSpc>
              <a:spcBef>
                <a:spcPts val="500"/>
              </a:spcBef>
              <a:buFont typeface="Arial" panose="020B0604020202090204"/>
              <a:buChar char="•"/>
              <a:defRPr sz="1800" kern="1200">
                <a:solidFill>
                  <a:schemeClr val="tx1"/>
                </a:solidFill>
                <a:latin typeface="+mn-lt"/>
                <a:ea typeface="+mn-lt"/>
                <a:cs typeface="+mn-lt"/>
              </a:defRPr>
            </a:lvl9pPr>
          </a:lstStyle>
          <a:p>
            <a:pPr marL="0" indent="0" algn="ctr">
              <a:buFont typeface="Arial" panose="020B0604020202090204"/>
              <a:buNone/>
            </a:pPr>
            <a:r>
              <a:rPr sz="2000" b="1">
                <a:solidFill>
                  <a:schemeClr val="tx1">
                    <a:lumMod val="85000"/>
                    <a:lumOff val="15000"/>
                  </a:schemeClr>
                </a:solidFill>
                <a:latin typeface="Adobe 繁黑體 Std B"/>
                <a:ea typeface="Adobe 繁黑體 Std B"/>
                <a:cs typeface="Adobe 繁黑體 Std B"/>
              </a:rPr>
              <a:t>Founding</a:t>
            </a:r>
          </a:p>
          <a:p>
            <a:pPr marL="0" indent="0" algn="ctr">
              <a:buFont typeface="Arial" panose="020B0604020202090204"/>
              <a:buNone/>
            </a:pPr>
            <a:r>
              <a:rPr sz="2000" b="1">
                <a:solidFill>
                  <a:schemeClr val="tx1">
                    <a:lumMod val="85000"/>
                    <a:lumOff val="15000"/>
                  </a:schemeClr>
                </a:solidFill>
                <a:latin typeface="Adobe 繁黑體 Std B"/>
                <a:ea typeface="Adobe 繁黑體 Std B"/>
                <a:cs typeface="Adobe 繁黑體 Std B"/>
              </a:rPr>
              <a:t>of the CPC</a:t>
            </a:r>
          </a:p>
        </p:txBody>
      </p:sp>
      <p:sp>
        <p:nvSpPr>
          <p:cNvPr id="60" name="右中括弧 59"/>
          <p:cNvSpPr>
            <a:spLocks noGrp="1"/>
          </p:cNvSpPr>
          <p:nvPr/>
        </p:nvSpPr>
        <p:spPr>
          <a:xfrm>
            <a:off x="4153114" y="1669107"/>
            <a:ext cx="122865" cy="966960"/>
          </a:xfrm>
          <a:prstGeom prst="rightBracket">
            <a:avLst/>
          </a:prstGeom>
          <a:noFill/>
          <a:ln w="28575">
            <a:solidFill>
              <a:schemeClr val="tx2">
                <a:lumMod val="2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a:buNone/>
            </a:pPr>
            <a:endParaRPr/>
          </a:p>
        </p:txBody>
      </p:sp>
      <p:sp>
        <p:nvSpPr>
          <p:cNvPr id="61" name="右中括弧 60"/>
          <p:cNvSpPr>
            <a:spLocks noGrp="1"/>
          </p:cNvSpPr>
          <p:nvPr/>
        </p:nvSpPr>
        <p:spPr>
          <a:xfrm>
            <a:off x="5261888" y="4072522"/>
            <a:ext cx="122865" cy="966960"/>
          </a:xfrm>
          <a:prstGeom prst="rightBracket">
            <a:avLst/>
          </a:prstGeom>
          <a:noFill/>
          <a:ln w="28575">
            <a:solidFill>
              <a:schemeClr val="tx2">
                <a:lumMod val="2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a:buNone/>
            </a:pPr>
            <a:endParaRPr/>
          </a:p>
        </p:txBody>
      </p:sp>
      <p:cxnSp>
        <p:nvCxnSpPr>
          <p:cNvPr id="190" name="直線接點 62"/>
          <p:cNvCxnSpPr>
            <a:stCxn id="61" idx="0"/>
          </p:cNvCxnSpPr>
          <p:nvPr/>
        </p:nvCxnSpPr>
        <p:spPr>
          <a:xfrm flipH="1">
            <a:off x="4153114" y="4072522"/>
            <a:ext cx="1108774" cy="6680"/>
          </a:xfrm>
          <a:prstGeom prst="line">
            <a:avLst/>
          </a:prstGeom>
          <a:ln w="28575">
            <a:solidFill>
              <a:schemeClr val="tx2">
                <a:lumMod val="25000"/>
              </a:schemeClr>
            </a:solidFill>
          </a:ln>
        </p:spPr>
        <p:style>
          <a:lnRef idx="1">
            <a:schemeClr val="accent1"/>
          </a:lnRef>
          <a:fillRef idx="0">
            <a:schemeClr val="accent1"/>
          </a:fillRef>
          <a:effectRef idx="0">
            <a:schemeClr val="accent1"/>
          </a:effectRef>
          <a:fontRef idx="minor">
            <a:schemeClr val="tx1"/>
          </a:fontRef>
        </p:style>
      </p:cxnSp>
      <p:sp>
        <p:nvSpPr>
          <p:cNvPr id="34" name="矩形: 圓角 33"/>
          <p:cNvSpPr>
            <a:spLocks noGrp="1"/>
          </p:cNvSpPr>
          <p:nvPr/>
        </p:nvSpPr>
        <p:spPr>
          <a:xfrm>
            <a:off x="4275979" y="4625301"/>
            <a:ext cx="1013440" cy="888681"/>
          </a:xfrm>
          <a:prstGeom prst="roundRect">
            <a:avLst/>
          </a:prstGeom>
          <a:solidFill>
            <a:srgbClr val="FFE7E8"/>
          </a:solidFill>
          <a:ln>
            <a:solidFill>
              <a:srgbClr val="500000"/>
            </a:solid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a:buNone/>
            </a:pPr>
            <a:endParaRPr/>
          </a:p>
        </p:txBody>
      </p:sp>
      <p:sp>
        <p:nvSpPr>
          <p:cNvPr id="35" name="內容版面配置區 2"/>
          <p:cNvSpPr>
            <a:spLocks noGrp="1"/>
          </p:cNvSpPr>
          <p:nvPr/>
        </p:nvSpPr>
        <p:spPr>
          <a:xfrm>
            <a:off x="4339027" y="4636032"/>
            <a:ext cx="887344" cy="1020082"/>
          </a:xfrm>
          <a:prstGeom prst="rect">
            <a:avLst/>
          </a:prstGeom>
          <a:noFill/>
          <a:ln>
            <a:noFill/>
          </a:ln>
        </p:spPr>
        <p:txBody>
          <a:bodyPr spcFirstLastPara="1" wrap="square" lIns="19050" tIns="9525" rIns="19050" bIns="9525" anchor="t">
            <a:normAutofit/>
          </a:bodyPr>
          <a:lstStyle>
            <a:lvl1pPr marL="457200" marR="0" indent="-228600" algn="l">
              <a:lnSpc>
                <a:spcPct val="90000"/>
              </a:lnSpc>
              <a:spcBef>
                <a:spcPts val="800"/>
              </a:spcBef>
              <a:spcAft>
                <a:spcPts val="0"/>
              </a:spcAft>
              <a:buClr>
                <a:srgbClr val="888888"/>
              </a:buClr>
              <a:buSzPts val="1800"/>
              <a:buFont typeface="Arial" panose="020B0604020202090204"/>
              <a:buNone/>
              <a:defRPr sz="1800" b="0" i="0" u="none" cap="none">
                <a:solidFill>
                  <a:srgbClr val="888888"/>
                </a:solidFill>
                <a:latin typeface="Arial" panose="020B0604020202090204"/>
                <a:ea typeface="Arial" panose="020B0604020202090204"/>
                <a:cs typeface="Arial" panose="020B0604020202090204"/>
              </a:defRPr>
            </a:lvl1pPr>
            <a:lvl2pPr marL="914400" marR="0" indent="-228600" algn="l">
              <a:lnSpc>
                <a:spcPct val="90000"/>
              </a:lnSpc>
              <a:spcBef>
                <a:spcPts val="400"/>
              </a:spcBef>
              <a:spcAft>
                <a:spcPts val="0"/>
              </a:spcAft>
              <a:buClr>
                <a:srgbClr val="888888"/>
              </a:buClr>
              <a:buSzPts val="1500"/>
              <a:buFont typeface="Arial" panose="020B0604020202090204"/>
              <a:buNone/>
              <a:defRPr sz="1500" b="0" i="0" u="none" cap="none">
                <a:solidFill>
                  <a:srgbClr val="888888"/>
                </a:solidFill>
                <a:latin typeface="Arial" panose="020B0604020202090204"/>
                <a:ea typeface="Arial" panose="020B0604020202090204"/>
                <a:cs typeface="Arial" panose="020B0604020202090204"/>
              </a:defRPr>
            </a:lvl2pPr>
            <a:lvl3pPr marL="1371600" marR="0" indent="-228600" algn="l">
              <a:lnSpc>
                <a:spcPct val="90000"/>
              </a:lnSpc>
              <a:spcBef>
                <a:spcPts val="400"/>
              </a:spcBef>
              <a:spcAft>
                <a:spcPts val="0"/>
              </a:spcAft>
              <a:buClr>
                <a:srgbClr val="888888"/>
              </a:buClr>
              <a:buSzPts val="1400"/>
              <a:buFont typeface="Arial" panose="020B0604020202090204"/>
              <a:buNone/>
              <a:defRPr sz="1400" b="0" i="0" u="none" cap="none">
                <a:solidFill>
                  <a:srgbClr val="888888"/>
                </a:solidFill>
                <a:latin typeface="Arial" panose="020B0604020202090204"/>
                <a:ea typeface="Arial" panose="020B0604020202090204"/>
                <a:cs typeface="Arial" panose="020B0604020202090204"/>
              </a:defRPr>
            </a:lvl3pPr>
            <a:lvl4pPr marL="1828800" marR="0" indent="-228600" algn="l">
              <a:lnSpc>
                <a:spcPct val="90000"/>
              </a:lnSpc>
              <a:spcBef>
                <a:spcPts val="400"/>
              </a:spcBef>
              <a:spcAft>
                <a:spcPts val="0"/>
              </a:spcAft>
              <a:buClr>
                <a:srgbClr val="888888"/>
              </a:buClr>
              <a:buSzPts val="1200"/>
              <a:buFont typeface="Arial" panose="020B0604020202090204"/>
              <a:buNone/>
              <a:defRPr sz="1200" b="0" i="0" u="none" cap="none">
                <a:solidFill>
                  <a:srgbClr val="888888"/>
                </a:solidFill>
                <a:latin typeface="Arial" panose="020B0604020202090204"/>
                <a:ea typeface="Arial" panose="020B0604020202090204"/>
                <a:cs typeface="Arial" panose="020B0604020202090204"/>
              </a:defRPr>
            </a:lvl4pPr>
            <a:lvl5pPr marL="2286000" marR="0" indent="-228600" algn="l">
              <a:lnSpc>
                <a:spcPct val="90000"/>
              </a:lnSpc>
              <a:spcBef>
                <a:spcPts val="400"/>
              </a:spcBef>
              <a:spcAft>
                <a:spcPts val="0"/>
              </a:spcAft>
              <a:buClr>
                <a:srgbClr val="888888"/>
              </a:buClr>
              <a:buSzPts val="1200"/>
              <a:buFont typeface="Arial" panose="020B0604020202090204"/>
              <a:buNone/>
              <a:defRPr sz="1200" b="0" i="0" u="none" cap="none">
                <a:solidFill>
                  <a:srgbClr val="888888"/>
                </a:solidFill>
                <a:latin typeface="Arial" panose="020B0604020202090204"/>
                <a:ea typeface="Arial" panose="020B0604020202090204"/>
                <a:cs typeface="Arial" panose="020B0604020202090204"/>
              </a:defRPr>
            </a:lvl5pPr>
            <a:lvl6pPr marL="2743200" marR="0" indent="-228600" algn="l">
              <a:lnSpc>
                <a:spcPct val="90000"/>
              </a:lnSpc>
              <a:spcBef>
                <a:spcPts val="400"/>
              </a:spcBef>
              <a:spcAft>
                <a:spcPts val="0"/>
              </a:spcAft>
              <a:buClr>
                <a:srgbClr val="888888"/>
              </a:buClr>
              <a:buSzPts val="1200"/>
              <a:buFont typeface="Arial" panose="020B0604020202090204"/>
              <a:buNone/>
              <a:defRPr sz="1200" b="0" i="0" u="none" cap="none">
                <a:solidFill>
                  <a:srgbClr val="888888"/>
                </a:solidFill>
                <a:latin typeface="Arial" panose="020B0604020202090204"/>
                <a:ea typeface="Arial" panose="020B0604020202090204"/>
                <a:cs typeface="Arial" panose="020B0604020202090204"/>
              </a:defRPr>
            </a:lvl6pPr>
            <a:lvl7pPr marL="3200400" marR="0" indent="-228600" algn="l">
              <a:lnSpc>
                <a:spcPct val="90000"/>
              </a:lnSpc>
              <a:spcBef>
                <a:spcPts val="400"/>
              </a:spcBef>
              <a:spcAft>
                <a:spcPts val="0"/>
              </a:spcAft>
              <a:buClr>
                <a:srgbClr val="888888"/>
              </a:buClr>
              <a:buSzPts val="1200"/>
              <a:buFont typeface="Arial" panose="020B0604020202090204"/>
              <a:buNone/>
              <a:defRPr sz="1200" b="0" i="0" u="none" cap="none">
                <a:solidFill>
                  <a:srgbClr val="888888"/>
                </a:solidFill>
                <a:latin typeface="Arial" panose="020B0604020202090204"/>
                <a:ea typeface="Arial" panose="020B0604020202090204"/>
                <a:cs typeface="Arial" panose="020B0604020202090204"/>
              </a:defRPr>
            </a:lvl7pPr>
            <a:lvl8pPr marL="3657600" marR="0" indent="-228600" algn="l">
              <a:lnSpc>
                <a:spcPct val="90000"/>
              </a:lnSpc>
              <a:spcBef>
                <a:spcPts val="400"/>
              </a:spcBef>
              <a:spcAft>
                <a:spcPts val="0"/>
              </a:spcAft>
              <a:buClr>
                <a:srgbClr val="888888"/>
              </a:buClr>
              <a:buSzPts val="1200"/>
              <a:buFont typeface="Arial" panose="020B0604020202090204"/>
              <a:buNone/>
              <a:defRPr sz="1200" b="0" i="0" u="none" cap="none">
                <a:solidFill>
                  <a:srgbClr val="888888"/>
                </a:solidFill>
                <a:latin typeface="Arial" panose="020B0604020202090204"/>
                <a:ea typeface="Arial" panose="020B0604020202090204"/>
                <a:cs typeface="Arial" panose="020B0604020202090204"/>
              </a:defRPr>
            </a:lvl8pPr>
            <a:lvl9pPr marL="4114800" marR="0" indent="-228600" algn="l">
              <a:lnSpc>
                <a:spcPct val="90000"/>
              </a:lnSpc>
              <a:spcBef>
                <a:spcPts val="400"/>
              </a:spcBef>
              <a:spcAft>
                <a:spcPts val="0"/>
              </a:spcAft>
              <a:buClr>
                <a:srgbClr val="888888"/>
              </a:buClr>
              <a:buSzPts val="1200"/>
              <a:buFont typeface="Arial" panose="020B0604020202090204"/>
              <a:buNone/>
              <a:defRPr sz="1200" b="0" i="0" u="none" cap="none">
                <a:solidFill>
                  <a:srgbClr val="888888"/>
                </a:solidFill>
                <a:latin typeface="Arial" panose="020B0604020202090204"/>
                <a:ea typeface="Arial" panose="020B0604020202090204"/>
                <a:cs typeface="Arial" panose="020B0604020202090204"/>
              </a:defRPr>
            </a:lvl9pPr>
          </a:lstStyle>
          <a:p>
            <a:pPr marL="0" indent="0" algn="ctr">
              <a:buNone/>
            </a:pPr>
            <a:r>
              <a:rPr sz="975" b="1">
                <a:solidFill>
                  <a:schemeClr val="tx1">
                    <a:lumMod val="85000"/>
                    <a:lumOff val="15000"/>
                  </a:schemeClr>
                </a:solidFill>
                <a:latin typeface="Adobe 繁黑體 Std B"/>
                <a:ea typeface="Adobe 繁黑體 Std B"/>
                <a:cs typeface="Adobe 繁黑體 Std B"/>
              </a:rPr>
              <a:t>May Fourth</a:t>
            </a:r>
          </a:p>
          <a:p>
            <a:pPr marL="0" indent="0" algn="ctr">
              <a:buNone/>
            </a:pPr>
            <a:r>
              <a:rPr sz="975" b="1">
                <a:solidFill>
                  <a:schemeClr val="tx1">
                    <a:lumMod val="85000"/>
                    <a:lumOff val="15000"/>
                  </a:schemeClr>
                </a:solidFill>
                <a:latin typeface="Adobe 繁黑體 Std B"/>
                <a:ea typeface="Adobe 繁黑體 Std B"/>
                <a:cs typeface="Adobe 繁黑體 Std B"/>
              </a:rPr>
              <a:t>Movement</a:t>
            </a:r>
          </a:p>
        </p:txBody>
      </p:sp>
      <p:sp>
        <p:nvSpPr>
          <p:cNvPr id="67" name="直線接點 66"/>
          <p:cNvSpPr>
            <a:spLocks noGrp="1"/>
          </p:cNvSpPr>
          <p:nvPr/>
        </p:nvSpPr>
        <p:spPr>
          <a:xfrm flipH="1">
            <a:off x="4153114" y="5060461"/>
            <a:ext cx="118324" cy="0"/>
          </a:xfrm>
          <a:prstGeom prst="line">
            <a:avLst/>
          </a:prstGeom>
          <a:ln w="28575">
            <a:solidFill>
              <a:schemeClr val="tx2">
                <a:lumMod val="25000"/>
              </a:schemeClr>
            </a:solidFill>
          </a:ln>
        </p:spPr>
        <p:style>
          <a:lnRef idx="1">
            <a:schemeClr val="accent1"/>
          </a:lnRef>
          <a:fillRef idx="0">
            <a:schemeClr val="accent1"/>
          </a:fillRef>
          <a:effectRef idx="0">
            <a:schemeClr val="accent1"/>
          </a:effectRef>
          <a:fontRef idx="minor">
            <a:schemeClr val="tx1"/>
          </a:fontRef>
        </p:style>
      </p:sp>
      <p:sp>
        <p:nvSpPr>
          <p:cNvPr id="74" name="直線接點 73"/>
          <p:cNvSpPr>
            <a:spLocks noGrp="1"/>
          </p:cNvSpPr>
          <p:nvPr/>
        </p:nvSpPr>
        <p:spPr>
          <a:xfrm flipH="1">
            <a:off x="4271438" y="2129458"/>
            <a:ext cx="1231639" cy="0"/>
          </a:xfrm>
          <a:prstGeom prst="line">
            <a:avLst/>
          </a:prstGeom>
          <a:ln w="28575">
            <a:solidFill>
              <a:schemeClr val="tx2">
                <a:lumMod val="25000"/>
              </a:schemeClr>
            </a:solidFill>
          </a:ln>
        </p:spPr>
        <p:style>
          <a:lnRef idx="1">
            <a:schemeClr val="accent1"/>
          </a:lnRef>
          <a:fillRef idx="0">
            <a:schemeClr val="accent1"/>
          </a:fillRef>
          <a:effectRef idx="0">
            <a:schemeClr val="accent1"/>
          </a:effectRef>
          <a:fontRef idx="minor">
            <a:schemeClr val="tx1"/>
          </a:fontRef>
        </p:style>
      </p:sp>
      <p:sp>
        <p:nvSpPr>
          <p:cNvPr id="76" name="直線接點 75"/>
          <p:cNvSpPr>
            <a:spLocks noGrp="1"/>
          </p:cNvSpPr>
          <p:nvPr/>
        </p:nvSpPr>
        <p:spPr>
          <a:xfrm flipH="1">
            <a:off x="5384753" y="4536957"/>
            <a:ext cx="118324" cy="0"/>
          </a:xfrm>
          <a:prstGeom prst="line">
            <a:avLst/>
          </a:prstGeom>
          <a:ln w="28575">
            <a:solidFill>
              <a:schemeClr val="tx2">
                <a:lumMod val="25000"/>
              </a:schemeClr>
            </a:solidFill>
          </a:ln>
        </p:spPr>
        <p:style>
          <a:lnRef idx="1">
            <a:schemeClr val="accent1"/>
          </a:lnRef>
          <a:fillRef idx="0">
            <a:schemeClr val="accent1"/>
          </a:fillRef>
          <a:effectRef idx="0">
            <a:schemeClr val="accent1"/>
          </a:effectRef>
          <a:fontRef idx="minor">
            <a:schemeClr val="tx1"/>
          </a:fontRef>
        </p:style>
      </p:sp>
      <p:sp>
        <p:nvSpPr>
          <p:cNvPr id="77" name="直線接點 76"/>
          <p:cNvSpPr>
            <a:spLocks noGrp="1"/>
          </p:cNvSpPr>
          <p:nvPr/>
        </p:nvSpPr>
        <p:spPr>
          <a:xfrm>
            <a:off x="5504503" y="2129458"/>
            <a:ext cx="0" cy="2411677"/>
          </a:xfrm>
          <a:prstGeom prst="line">
            <a:avLst/>
          </a:prstGeom>
          <a:ln w="28575">
            <a:solidFill>
              <a:schemeClr val="tx2">
                <a:lumMod val="25000"/>
              </a:schemeClr>
            </a:solidFill>
          </a:ln>
        </p:spPr>
        <p:style>
          <a:lnRef idx="1">
            <a:schemeClr val="accent1"/>
          </a:lnRef>
          <a:fillRef idx="0">
            <a:schemeClr val="accent1"/>
          </a:fillRef>
          <a:effectRef idx="0">
            <a:schemeClr val="accent1"/>
          </a:effectRef>
          <a:fontRef idx="minor">
            <a:schemeClr val="tx1"/>
          </a:fontRef>
        </p:style>
      </p:sp>
      <p:sp>
        <p:nvSpPr>
          <p:cNvPr id="86" name="直線接點 85"/>
          <p:cNvSpPr>
            <a:spLocks noGrp="1"/>
          </p:cNvSpPr>
          <p:nvPr/>
        </p:nvSpPr>
        <p:spPr>
          <a:xfrm flipH="1">
            <a:off x="5503077" y="3393840"/>
            <a:ext cx="187059" cy="0"/>
          </a:xfrm>
          <a:prstGeom prst="line">
            <a:avLst/>
          </a:prstGeom>
          <a:ln w="28575">
            <a:solidFill>
              <a:schemeClr val="tx2">
                <a:lumMod val="25000"/>
              </a:schemeClr>
            </a:solidFill>
          </a:ln>
        </p:spPr>
        <p:style>
          <a:lnRef idx="1">
            <a:schemeClr val="accent1"/>
          </a:lnRef>
          <a:fillRef idx="0">
            <a:schemeClr val="accent1"/>
          </a:fillRef>
          <a:effectRef idx="0">
            <a:schemeClr val="accent1"/>
          </a:effectRef>
          <a:fontRef idx="minor">
            <a:schemeClr val="tx1"/>
          </a:fontRef>
        </p:style>
      </p:sp>
      <p:cxnSp>
        <p:nvCxnSpPr>
          <p:cNvPr id="198" name="直線接點 87"/>
          <p:cNvCxnSpPr>
            <a:endCxn id="51" idx="3"/>
          </p:cNvCxnSpPr>
          <p:nvPr/>
        </p:nvCxnSpPr>
        <p:spPr>
          <a:xfrm flipH="1">
            <a:off x="6985152" y="3392370"/>
            <a:ext cx="117375" cy="1"/>
          </a:xfrm>
          <a:prstGeom prst="line">
            <a:avLst/>
          </a:prstGeom>
          <a:ln w="28575">
            <a:solidFill>
              <a:schemeClr val="tx2">
                <a:lumMod val="25000"/>
              </a:schemeClr>
            </a:solidFill>
          </a:ln>
        </p:spPr>
        <p:style>
          <a:lnRef idx="1">
            <a:schemeClr val="accent1"/>
          </a:lnRef>
          <a:fillRef idx="0">
            <a:schemeClr val="accent1"/>
          </a:fillRef>
          <a:effectRef idx="0">
            <a:schemeClr val="accent1"/>
          </a:effectRef>
          <a:fontRef idx="minor">
            <a:schemeClr val="tx1"/>
          </a:fontRef>
        </p:style>
      </p:cxnSp>
      <p:sp>
        <p:nvSpPr>
          <p:cNvPr id="51" name="矩形: 圓角 50"/>
          <p:cNvSpPr>
            <a:spLocks noGrp="1"/>
          </p:cNvSpPr>
          <p:nvPr/>
        </p:nvSpPr>
        <p:spPr>
          <a:xfrm>
            <a:off x="5690136" y="2730801"/>
            <a:ext cx="1295016" cy="1323140"/>
          </a:xfrm>
          <a:prstGeom prst="roundRect">
            <a:avLst/>
          </a:prstGeom>
          <a:solidFill>
            <a:srgbClr val="FFE7E8"/>
          </a:solidFill>
          <a:ln>
            <a:solidFill>
              <a:srgbClr val="500000"/>
            </a:solid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a:buNone/>
            </a:pPr>
            <a:endParaRPr/>
          </a:p>
        </p:txBody>
      </p:sp>
      <p:sp>
        <p:nvSpPr>
          <p:cNvPr id="52" name="內容版面配置區 2"/>
          <p:cNvSpPr>
            <a:spLocks noGrp="1"/>
          </p:cNvSpPr>
          <p:nvPr/>
        </p:nvSpPr>
        <p:spPr>
          <a:xfrm>
            <a:off x="5796199" y="2863167"/>
            <a:ext cx="1082889" cy="1064965"/>
          </a:xfrm>
          <a:prstGeom prst="rect">
            <a:avLst/>
          </a:prstGeom>
          <a:noFill/>
          <a:ln>
            <a:noFill/>
          </a:ln>
        </p:spPr>
        <p:txBody>
          <a:bodyPr spcFirstLastPara="1" wrap="square" lIns="68575" tIns="34275" rIns="68575" bIns="34275" anchor="t">
            <a:normAutofit/>
          </a:bodyPr>
          <a:lstStyle>
            <a:lvl1pPr marL="457200" marR="0" indent="-228600" algn="l">
              <a:lnSpc>
                <a:spcPct val="90000"/>
              </a:lnSpc>
              <a:spcBef>
                <a:spcPts val="800"/>
              </a:spcBef>
              <a:spcAft>
                <a:spcPts val="0"/>
              </a:spcAft>
              <a:buClr>
                <a:srgbClr val="888888"/>
              </a:buClr>
              <a:buSzPts val="1800"/>
              <a:buFont typeface="Arial" panose="020B0604020202090204"/>
              <a:buNone/>
              <a:defRPr sz="1800" b="0" i="0" u="none" cap="none">
                <a:solidFill>
                  <a:srgbClr val="888888"/>
                </a:solidFill>
                <a:latin typeface="Arial" panose="020B0604020202090204"/>
                <a:ea typeface="Arial" panose="020B0604020202090204"/>
                <a:cs typeface="Arial" panose="020B0604020202090204"/>
              </a:defRPr>
            </a:lvl1pPr>
            <a:lvl2pPr marL="914400" marR="0" indent="-228600" algn="l">
              <a:lnSpc>
                <a:spcPct val="90000"/>
              </a:lnSpc>
              <a:spcBef>
                <a:spcPts val="400"/>
              </a:spcBef>
              <a:spcAft>
                <a:spcPts val="0"/>
              </a:spcAft>
              <a:buClr>
                <a:srgbClr val="888888"/>
              </a:buClr>
              <a:buSzPts val="1500"/>
              <a:buFont typeface="Arial" panose="020B0604020202090204"/>
              <a:buNone/>
              <a:defRPr sz="1500" b="0" i="0" u="none" cap="none">
                <a:solidFill>
                  <a:srgbClr val="888888"/>
                </a:solidFill>
                <a:latin typeface="Arial" panose="020B0604020202090204"/>
                <a:ea typeface="Arial" panose="020B0604020202090204"/>
                <a:cs typeface="Arial" panose="020B0604020202090204"/>
              </a:defRPr>
            </a:lvl2pPr>
            <a:lvl3pPr marL="1371600" marR="0" indent="-228600" algn="l">
              <a:lnSpc>
                <a:spcPct val="90000"/>
              </a:lnSpc>
              <a:spcBef>
                <a:spcPts val="400"/>
              </a:spcBef>
              <a:spcAft>
                <a:spcPts val="0"/>
              </a:spcAft>
              <a:buClr>
                <a:srgbClr val="888888"/>
              </a:buClr>
              <a:buSzPts val="1400"/>
              <a:buFont typeface="Arial" panose="020B0604020202090204"/>
              <a:buNone/>
              <a:defRPr sz="1400" b="0" i="0" u="none" cap="none">
                <a:solidFill>
                  <a:srgbClr val="888888"/>
                </a:solidFill>
                <a:latin typeface="Arial" panose="020B0604020202090204"/>
                <a:ea typeface="Arial" panose="020B0604020202090204"/>
                <a:cs typeface="Arial" panose="020B0604020202090204"/>
              </a:defRPr>
            </a:lvl3pPr>
            <a:lvl4pPr marL="1828800" marR="0" indent="-228600" algn="l">
              <a:lnSpc>
                <a:spcPct val="90000"/>
              </a:lnSpc>
              <a:spcBef>
                <a:spcPts val="400"/>
              </a:spcBef>
              <a:spcAft>
                <a:spcPts val="0"/>
              </a:spcAft>
              <a:buClr>
                <a:srgbClr val="888888"/>
              </a:buClr>
              <a:buSzPts val="1200"/>
              <a:buFont typeface="Arial" panose="020B0604020202090204"/>
              <a:buNone/>
              <a:defRPr sz="1200" b="0" i="0" u="none" cap="none">
                <a:solidFill>
                  <a:srgbClr val="888888"/>
                </a:solidFill>
                <a:latin typeface="Arial" panose="020B0604020202090204"/>
                <a:ea typeface="Arial" panose="020B0604020202090204"/>
                <a:cs typeface="Arial" panose="020B0604020202090204"/>
              </a:defRPr>
            </a:lvl4pPr>
            <a:lvl5pPr marL="2286000" marR="0" indent="-228600" algn="l">
              <a:lnSpc>
                <a:spcPct val="90000"/>
              </a:lnSpc>
              <a:spcBef>
                <a:spcPts val="400"/>
              </a:spcBef>
              <a:spcAft>
                <a:spcPts val="0"/>
              </a:spcAft>
              <a:buClr>
                <a:srgbClr val="888888"/>
              </a:buClr>
              <a:buSzPts val="1200"/>
              <a:buFont typeface="Arial" panose="020B0604020202090204"/>
              <a:buNone/>
              <a:defRPr sz="1200" b="0" i="0" u="none" cap="none">
                <a:solidFill>
                  <a:srgbClr val="888888"/>
                </a:solidFill>
                <a:latin typeface="Arial" panose="020B0604020202090204"/>
                <a:ea typeface="Arial" panose="020B0604020202090204"/>
                <a:cs typeface="Arial" panose="020B0604020202090204"/>
              </a:defRPr>
            </a:lvl5pPr>
            <a:lvl6pPr marL="2743200" marR="0" indent="-228600" algn="l">
              <a:lnSpc>
                <a:spcPct val="90000"/>
              </a:lnSpc>
              <a:spcBef>
                <a:spcPts val="400"/>
              </a:spcBef>
              <a:spcAft>
                <a:spcPts val="0"/>
              </a:spcAft>
              <a:buClr>
                <a:srgbClr val="888888"/>
              </a:buClr>
              <a:buSzPts val="1200"/>
              <a:buFont typeface="Arial" panose="020B0604020202090204"/>
              <a:buNone/>
              <a:defRPr sz="1200" b="0" i="0" u="none" cap="none">
                <a:solidFill>
                  <a:srgbClr val="888888"/>
                </a:solidFill>
                <a:latin typeface="Arial" panose="020B0604020202090204"/>
                <a:ea typeface="Arial" panose="020B0604020202090204"/>
                <a:cs typeface="Arial" panose="020B0604020202090204"/>
              </a:defRPr>
            </a:lvl6pPr>
            <a:lvl7pPr marL="3200400" marR="0" indent="-228600" algn="l">
              <a:lnSpc>
                <a:spcPct val="90000"/>
              </a:lnSpc>
              <a:spcBef>
                <a:spcPts val="400"/>
              </a:spcBef>
              <a:spcAft>
                <a:spcPts val="0"/>
              </a:spcAft>
              <a:buClr>
                <a:srgbClr val="888888"/>
              </a:buClr>
              <a:buSzPts val="1200"/>
              <a:buFont typeface="Arial" panose="020B0604020202090204"/>
              <a:buNone/>
              <a:defRPr sz="1200" b="0" i="0" u="none" cap="none">
                <a:solidFill>
                  <a:srgbClr val="888888"/>
                </a:solidFill>
                <a:latin typeface="Arial" panose="020B0604020202090204"/>
                <a:ea typeface="Arial" panose="020B0604020202090204"/>
                <a:cs typeface="Arial" panose="020B0604020202090204"/>
              </a:defRPr>
            </a:lvl7pPr>
            <a:lvl8pPr marL="3657600" marR="0" indent="-228600" algn="l">
              <a:lnSpc>
                <a:spcPct val="90000"/>
              </a:lnSpc>
              <a:spcBef>
                <a:spcPts val="400"/>
              </a:spcBef>
              <a:spcAft>
                <a:spcPts val="0"/>
              </a:spcAft>
              <a:buClr>
                <a:srgbClr val="888888"/>
              </a:buClr>
              <a:buSzPts val="1200"/>
              <a:buFont typeface="Arial" panose="020B0604020202090204"/>
              <a:buNone/>
              <a:defRPr sz="1200" b="0" i="0" u="none" cap="none">
                <a:solidFill>
                  <a:srgbClr val="888888"/>
                </a:solidFill>
                <a:latin typeface="Arial" panose="020B0604020202090204"/>
                <a:ea typeface="Arial" panose="020B0604020202090204"/>
                <a:cs typeface="Arial" panose="020B0604020202090204"/>
              </a:defRPr>
            </a:lvl8pPr>
            <a:lvl9pPr marL="4114800" marR="0" indent="-228600" algn="l">
              <a:lnSpc>
                <a:spcPct val="90000"/>
              </a:lnSpc>
              <a:spcBef>
                <a:spcPts val="400"/>
              </a:spcBef>
              <a:spcAft>
                <a:spcPts val="0"/>
              </a:spcAft>
              <a:buClr>
                <a:srgbClr val="888888"/>
              </a:buClr>
              <a:buSzPts val="1200"/>
              <a:buFont typeface="Arial" panose="020B0604020202090204"/>
              <a:buNone/>
              <a:defRPr sz="1200" b="0" i="0" u="none" cap="none">
                <a:solidFill>
                  <a:srgbClr val="888888"/>
                </a:solidFill>
                <a:latin typeface="Arial" panose="020B0604020202090204"/>
                <a:ea typeface="Arial" panose="020B0604020202090204"/>
                <a:cs typeface="Arial" panose="020B0604020202090204"/>
              </a:defRPr>
            </a:lvl9pPr>
          </a:lstStyle>
          <a:p>
            <a:pPr marL="0" indent="0" algn="ctr">
              <a:buNone/>
            </a:pPr>
            <a:r>
              <a:rPr sz="1200" b="1">
                <a:solidFill>
                  <a:schemeClr val="tx1">
                    <a:lumMod val="85000"/>
                    <a:lumOff val="15000"/>
                  </a:schemeClr>
                </a:solidFill>
                <a:latin typeface="Adobe 繁黑體 Std B"/>
                <a:ea typeface="Adobe 繁黑體 Std B"/>
                <a:cs typeface="Adobe 繁黑體 Std B"/>
              </a:rPr>
              <a:t>Spread of Marxism in China</a:t>
            </a:r>
          </a:p>
        </p:txBody>
      </p:sp>
      <p:sp>
        <p:nvSpPr>
          <p:cNvPr id="91" name="直線接點 90"/>
          <p:cNvSpPr>
            <a:spLocks noGrp="1"/>
          </p:cNvSpPr>
          <p:nvPr/>
        </p:nvSpPr>
        <p:spPr>
          <a:xfrm flipH="1">
            <a:off x="8660252" y="3393840"/>
            <a:ext cx="187059" cy="0"/>
          </a:xfrm>
          <a:prstGeom prst="line">
            <a:avLst/>
          </a:prstGeom>
          <a:ln w="28575">
            <a:solidFill>
              <a:schemeClr val="tx2">
                <a:lumMod val="25000"/>
              </a:schemeClr>
            </a:solidFill>
          </a:ln>
        </p:spPr>
        <p:style>
          <a:lnRef idx="1">
            <a:schemeClr val="accent1"/>
          </a:lnRef>
          <a:fillRef idx="0">
            <a:schemeClr val="accent1"/>
          </a:fillRef>
          <a:effectRef idx="0">
            <a:schemeClr val="accent1"/>
          </a:effectRef>
          <a:fontRef idx="minor">
            <a:schemeClr val="tx1"/>
          </a:fontRef>
        </p:style>
      </p:sp>
      <p:sp>
        <p:nvSpPr>
          <p:cNvPr id="37" name="矩形: 圓角 36"/>
          <p:cNvSpPr>
            <a:spLocks noGrp="1"/>
          </p:cNvSpPr>
          <p:nvPr/>
        </p:nvSpPr>
        <p:spPr>
          <a:xfrm>
            <a:off x="7091215" y="2593638"/>
            <a:ext cx="1604657" cy="1597465"/>
          </a:xfrm>
          <a:prstGeom prst="roundRect">
            <a:avLst/>
          </a:prstGeom>
          <a:solidFill>
            <a:srgbClr val="FFE7E8"/>
          </a:solidFill>
          <a:ln>
            <a:solidFill>
              <a:srgbClr val="500000"/>
            </a:solid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a:buNone/>
            </a:pPr>
            <a:endParaRPr/>
          </a:p>
        </p:txBody>
      </p:sp>
      <p:sp>
        <p:nvSpPr>
          <p:cNvPr id="38" name="內容版面配置區 2"/>
          <p:cNvSpPr>
            <a:spLocks noGrp="1"/>
          </p:cNvSpPr>
          <p:nvPr/>
        </p:nvSpPr>
        <p:spPr>
          <a:xfrm>
            <a:off x="7091216" y="2640068"/>
            <a:ext cx="1604654" cy="1499064"/>
          </a:xfrm>
          <a:prstGeom prst="rect">
            <a:avLst/>
          </a:prstGeom>
          <a:noFill/>
          <a:ln>
            <a:noFill/>
          </a:ln>
        </p:spPr>
        <p:txBody>
          <a:bodyPr spcFirstLastPara="1" wrap="square" lIns="68575" tIns="34275" rIns="68575" bIns="34275" anchor="t">
            <a:normAutofit/>
          </a:bodyPr>
          <a:lstStyle>
            <a:lvl1pPr marL="457200" marR="0" indent="-228600" algn="l">
              <a:lnSpc>
                <a:spcPct val="90000"/>
              </a:lnSpc>
              <a:spcBef>
                <a:spcPts val="800"/>
              </a:spcBef>
              <a:spcAft>
                <a:spcPts val="0"/>
              </a:spcAft>
              <a:buClr>
                <a:srgbClr val="888888"/>
              </a:buClr>
              <a:buSzPts val="1800"/>
              <a:buFont typeface="Arial" panose="020B0604020202090204"/>
              <a:buNone/>
              <a:defRPr sz="1800" b="0" i="0" u="none" cap="none">
                <a:solidFill>
                  <a:srgbClr val="888888"/>
                </a:solidFill>
                <a:latin typeface="Arial" panose="020B0604020202090204"/>
                <a:ea typeface="Arial" panose="020B0604020202090204"/>
                <a:cs typeface="Arial" panose="020B0604020202090204"/>
              </a:defRPr>
            </a:lvl1pPr>
            <a:lvl2pPr marL="914400" marR="0" indent="-228600" algn="l">
              <a:lnSpc>
                <a:spcPct val="90000"/>
              </a:lnSpc>
              <a:spcBef>
                <a:spcPts val="400"/>
              </a:spcBef>
              <a:spcAft>
                <a:spcPts val="0"/>
              </a:spcAft>
              <a:buClr>
                <a:srgbClr val="888888"/>
              </a:buClr>
              <a:buSzPts val="1500"/>
              <a:buFont typeface="Arial" panose="020B0604020202090204"/>
              <a:buNone/>
              <a:defRPr sz="1500" b="0" i="0" u="none" cap="none">
                <a:solidFill>
                  <a:srgbClr val="888888"/>
                </a:solidFill>
                <a:latin typeface="Arial" panose="020B0604020202090204"/>
                <a:ea typeface="Arial" panose="020B0604020202090204"/>
                <a:cs typeface="Arial" panose="020B0604020202090204"/>
              </a:defRPr>
            </a:lvl2pPr>
            <a:lvl3pPr marL="1371600" marR="0" indent="-228600" algn="l">
              <a:lnSpc>
                <a:spcPct val="90000"/>
              </a:lnSpc>
              <a:spcBef>
                <a:spcPts val="400"/>
              </a:spcBef>
              <a:spcAft>
                <a:spcPts val="0"/>
              </a:spcAft>
              <a:buClr>
                <a:srgbClr val="888888"/>
              </a:buClr>
              <a:buSzPts val="1400"/>
              <a:buFont typeface="Arial" panose="020B0604020202090204"/>
              <a:buNone/>
              <a:defRPr sz="1400" b="0" i="0" u="none" cap="none">
                <a:solidFill>
                  <a:srgbClr val="888888"/>
                </a:solidFill>
                <a:latin typeface="Arial" panose="020B0604020202090204"/>
                <a:ea typeface="Arial" panose="020B0604020202090204"/>
                <a:cs typeface="Arial" panose="020B0604020202090204"/>
              </a:defRPr>
            </a:lvl3pPr>
            <a:lvl4pPr marL="1828800" marR="0" indent="-228600" algn="l">
              <a:lnSpc>
                <a:spcPct val="90000"/>
              </a:lnSpc>
              <a:spcBef>
                <a:spcPts val="400"/>
              </a:spcBef>
              <a:spcAft>
                <a:spcPts val="0"/>
              </a:spcAft>
              <a:buClr>
                <a:srgbClr val="888888"/>
              </a:buClr>
              <a:buSzPts val="1200"/>
              <a:buFont typeface="Arial" panose="020B0604020202090204"/>
              <a:buNone/>
              <a:defRPr sz="1200" b="0" i="0" u="none" cap="none">
                <a:solidFill>
                  <a:srgbClr val="888888"/>
                </a:solidFill>
                <a:latin typeface="Arial" panose="020B0604020202090204"/>
                <a:ea typeface="Arial" panose="020B0604020202090204"/>
                <a:cs typeface="Arial" panose="020B0604020202090204"/>
              </a:defRPr>
            </a:lvl4pPr>
            <a:lvl5pPr marL="2286000" marR="0" indent="-228600" algn="l">
              <a:lnSpc>
                <a:spcPct val="90000"/>
              </a:lnSpc>
              <a:spcBef>
                <a:spcPts val="400"/>
              </a:spcBef>
              <a:spcAft>
                <a:spcPts val="0"/>
              </a:spcAft>
              <a:buClr>
                <a:srgbClr val="888888"/>
              </a:buClr>
              <a:buSzPts val="1200"/>
              <a:buFont typeface="Arial" panose="020B0604020202090204"/>
              <a:buNone/>
              <a:defRPr sz="1200" b="0" i="0" u="none" cap="none">
                <a:solidFill>
                  <a:srgbClr val="888888"/>
                </a:solidFill>
                <a:latin typeface="Arial" panose="020B0604020202090204"/>
                <a:ea typeface="Arial" panose="020B0604020202090204"/>
                <a:cs typeface="Arial" panose="020B0604020202090204"/>
              </a:defRPr>
            </a:lvl5pPr>
            <a:lvl6pPr marL="2743200" marR="0" indent="-228600" algn="l">
              <a:lnSpc>
                <a:spcPct val="90000"/>
              </a:lnSpc>
              <a:spcBef>
                <a:spcPts val="400"/>
              </a:spcBef>
              <a:spcAft>
                <a:spcPts val="0"/>
              </a:spcAft>
              <a:buClr>
                <a:srgbClr val="888888"/>
              </a:buClr>
              <a:buSzPts val="1200"/>
              <a:buFont typeface="Arial" panose="020B0604020202090204"/>
              <a:buNone/>
              <a:defRPr sz="1200" b="0" i="0" u="none" cap="none">
                <a:solidFill>
                  <a:srgbClr val="888888"/>
                </a:solidFill>
                <a:latin typeface="Arial" panose="020B0604020202090204"/>
                <a:ea typeface="Arial" panose="020B0604020202090204"/>
                <a:cs typeface="Arial" panose="020B0604020202090204"/>
              </a:defRPr>
            </a:lvl6pPr>
            <a:lvl7pPr marL="3200400" marR="0" indent="-228600" algn="l">
              <a:lnSpc>
                <a:spcPct val="90000"/>
              </a:lnSpc>
              <a:spcBef>
                <a:spcPts val="400"/>
              </a:spcBef>
              <a:spcAft>
                <a:spcPts val="0"/>
              </a:spcAft>
              <a:buClr>
                <a:srgbClr val="888888"/>
              </a:buClr>
              <a:buSzPts val="1200"/>
              <a:buFont typeface="Arial" panose="020B0604020202090204"/>
              <a:buNone/>
              <a:defRPr sz="1200" b="0" i="0" u="none" cap="none">
                <a:solidFill>
                  <a:srgbClr val="888888"/>
                </a:solidFill>
                <a:latin typeface="Arial" panose="020B0604020202090204"/>
                <a:ea typeface="Arial" panose="020B0604020202090204"/>
                <a:cs typeface="Arial" panose="020B0604020202090204"/>
              </a:defRPr>
            </a:lvl7pPr>
            <a:lvl8pPr marL="3657600" marR="0" indent="-228600" algn="l">
              <a:lnSpc>
                <a:spcPct val="90000"/>
              </a:lnSpc>
              <a:spcBef>
                <a:spcPts val="400"/>
              </a:spcBef>
              <a:spcAft>
                <a:spcPts val="0"/>
              </a:spcAft>
              <a:buClr>
                <a:srgbClr val="888888"/>
              </a:buClr>
              <a:buSzPts val="1200"/>
              <a:buFont typeface="Arial" panose="020B0604020202090204"/>
              <a:buNone/>
              <a:defRPr sz="1200" b="0" i="0" u="none" cap="none">
                <a:solidFill>
                  <a:srgbClr val="888888"/>
                </a:solidFill>
                <a:latin typeface="Arial" panose="020B0604020202090204"/>
                <a:ea typeface="Arial" panose="020B0604020202090204"/>
                <a:cs typeface="Arial" panose="020B0604020202090204"/>
              </a:defRPr>
            </a:lvl8pPr>
            <a:lvl9pPr marL="4114800" marR="0" indent="-228600" algn="l">
              <a:lnSpc>
                <a:spcPct val="90000"/>
              </a:lnSpc>
              <a:spcBef>
                <a:spcPts val="400"/>
              </a:spcBef>
              <a:spcAft>
                <a:spcPts val="0"/>
              </a:spcAft>
              <a:buClr>
                <a:srgbClr val="888888"/>
              </a:buClr>
              <a:buSzPts val="1200"/>
              <a:buFont typeface="Arial" panose="020B0604020202090204"/>
              <a:buNone/>
              <a:defRPr sz="1200" b="0" i="0" u="none" cap="none">
                <a:solidFill>
                  <a:srgbClr val="888888"/>
                </a:solidFill>
                <a:latin typeface="Arial" panose="020B0604020202090204"/>
                <a:ea typeface="Arial" panose="020B0604020202090204"/>
                <a:cs typeface="Arial" panose="020B0604020202090204"/>
              </a:defRPr>
            </a:lvl9pPr>
          </a:lstStyle>
          <a:p>
            <a:pPr marL="0" indent="0" algn="ctr">
              <a:buNone/>
            </a:pPr>
            <a:r>
              <a:rPr sz="1200" b="1">
                <a:solidFill>
                  <a:schemeClr val="tx1">
                    <a:lumMod val="85000"/>
                    <a:lumOff val="15000"/>
                  </a:schemeClr>
                </a:solidFill>
                <a:latin typeface="Adobe 繁黑體 Std B"/>
                <a:ea typeface="Adobe 繁黑體 Std B"/>
                <a:cs typeface="Adobe 繁黑體 Std B"/>
              </a:rPr>
              <a:t>Founding of Early CPC</a:t>
            </a:r>
          </a:p>
          <a:p>
            <a:pPr marL="0" indent="0" algn="ctr">
              <a:buNone/>
            </a:pPr>
            <a:r>
              <a:rPr sz="1200" b="1">
                <a:solidFill>
                  <a:schemeClr val="tx1">
                    <a:lumMod val="85000"/>
                    <a:lumOff val="15000"/>
                  </a:schemeClr>
                </a:solidFill>
                <a:latin typeface="Adobe 繁黑體 Std B"/>
                <a:ea typeface="Adobe 繁黑體 Std B"/>
                <a:cs typeface="Adobe 繁黑體 Std B"/>
              </a:rPr>
              <a:t>Organizations and</a:t>
            </a:r>
          </a:p>
          <a:p>
            <a:pPr marL="0" indent="0" algn="ctr">
              <a:buNone/>
            </a:pPr>
            <a:r>
              <a:rPr sz="1200" b="1">
                <a:solidFill>
                  <a:schemeClr val="tx1">
                    <a:lumMod val="85000"/>
                    <a:lumOff val="15000"/>
                  </a:schemeClr>
                </a:solidFill>
                <a:latin typeface="Adobe 繁黑體 Std B"/>
                <a:ea typeface="Adobe 繁黑體 Std B"/>
                <a:cs typeface="Adobe 繁黑體 Std B"/>
              </a:rPr>
              <a:t>Publications</a:t>
            </a:r>
          </a:p>
        </p:txBody>
      </p:sp>
      <p:cxnSp>
        <p:nvCxnSpPr>
          <p:cNvPr id="204" name="直線單箭頭接點 95"/>
          <p:cNvCxnSpPr/>
          <p:nvPr/>
        </p:nvCxnSpPr>
        <p:spPr>
          <a:xfrm>
            <a:off x="10410690" y="3394959"/>
            <a:ext cx="224098" cy="0"/>
          </a:xfrm>
          <a:prstGeom prst="straightConnector1">
            <a:avLst/>
          </a:prstGeom>
          <a:ln w="28575">
            <a:solidFill>
              <a:schemeClr val="tx2">
                <a:lumMod val="2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40" name="矩形: 圓角 39"/>
          <p:cNvSpPr>
            <a:spLocks noGrp="1"/>
          </p:cNvSpPr>
          <p:nvPr/>
        </p:nvSpPr>
        <p:spPr>
          <a:xfrm>
            <a:off x="8806613" y="2593638"/>
            <a:ext cx="1616202" cy="1597465"/>
          </a:xfrm>
          <a:prstGeom prst="roundRect">
            <a:avLst/>
          </a:prstGeom>
          <a:solidFill>
            <a:srgbClr val="FFE7E8"/>
          </a:solidFill>
          <a:ln>
            <a:solidFill>
              <a:srgbClr val="500000"/>
            </a:solid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a:buNone/>
            </a:pPr>
            <a:endParaRPr/>
          </a:p>
        </p:txBody>
      </p:sp>
      <p:sp>
        <p:nvSpPr>
          <p:cNvPr id="41" name="內容版面配置區 2"/>
          <p:cNvSpPr>
            <a:spLocks noGrp="1"/>
          </p:cNvSpPr>
          <p:nvPr/>
        </p:nvSpPr>
        <p:spPr>
          <a:xfrm>
            <a:off x="8818736" y="2640066"/>
            <a:ext cx="1591954" cy="1833667"/>
          </a:xfrm>
          <a:prstGeom prst="rect">
            <a:avLst/>
          </a:prstGeom>
          <a:noFill/>
          <a:ln>
            <a:noFill/>
          </a:ln>
        </p:spPr>
        <p:txBody>
          <a:bodyPr spcFirstLastPara="1" wrap="square" lIns="68575" tIns="34275" rIns="68575" bIns="34275" anchor="t">
            <a:normAutofit/>
          </a:bodyPr>
          <a:lstStyle>
            <a:lvl1pPr marL="457200" marR="0" indent="-228600" algn="l">
              <a:lnSpc>
                <a:spcPct val="90000"/>
              </a:lnSpc>
              <a:spcBef>
                <a:spcPts val="800"/>
              </a:spcBef>
              <a:spcAft>
                <a:spcPts val="0"/>
              </a:spcAft>
              <a:buClr>
                <a:srgbClr val="888888"/>
              </a:buClr>
              <a:buSzPts val="1800"/>
              <a:buFont typeface="Arial" panose="020B0604020202090204"/>
              <a:buNone/>
              <a:defRPr sz="1800" b="0" i="0" u="none" cap="none">
                <a:solidFill>
                  <a:srgbClr val="888888"/>
                </a:solidFill>
                <a:latin typeface="Arial" panose="020B0604020202090204"/>
                <a:ea typeface="Arial" panose="020B0604020202090204"/>
                <a:cs typeface="Arial" panose="020B0604020202090204"/>
              </a:defRPr>
            </a:lvl1pPr>
            <a:lvl2pPr marL="914400" marR="0" indent="-228600" algn="l">
              <a:lnSpc>
                <a:spcPct val="90000"/>
              </a:lnSpc>
              <a:spcBef>
                <a:spcPts val="400"/>
              </a:spcBef>
              <a:spcAft>
                <a:spcPts val="0"/>
              </a:spcAft>
              <a:buClr>
                <a:srgbClr val="888888"/>
              </a:buClr>
              <a:buSzPts val="1500"/>
              <a:buFont typeface="Arial" panose="020B0604020202090204"/>
              <a:buNone/>
              <a:defRPr sz="1500" b="0" i="0" u="none" cap="none">
                <a:solidFill>
                  <a:srgbClr val="888888"/>
                </a:solidFill>
                <a:latin typeface="Arial" panose="020B0604020202090204"/>
                <a:ea typeface="Arial" panose="020B0604020202090204"/>
                <a:cs typeface="Arial" panose="020B0604020202090204"/>
              </a:defRPr>
            </a:lvl2pPr>
            <a:lvl3pPr marL="1371600" marR="0" indent="-228600" algn="l">
              <a:lnSpc>
                <a:spcPct val="90000"/>
              </a:lnSpc>
              <a:spcBef>
                <a:spcPts val="400"/>
              </a:spcBef>
              <a:spcAft>
                <a:spcPts val="0"/>
              </a:spcAft>
              <a:buClr>
                <a:srgbClr val="888888"/>
              </a:buClr>
              <a:buSzPts val="1400"/>
              <a:buFont typeface="Arial" panose="020B0604020202090204"/>
              <a:buNone/>
              <a:defRPr sz="1400" b="0" i="0" u="none" cap="none">
                <a:solidFill>
                  <a:srgbClr val="888888"/>
                </a:solidFill>
                <a:latin typeface="Arial" panose="020B0604020202090204"/>
                <a:ea typeface="Arial" panose="020B0604020202090204"/>
                <a:cs typeface="Arial" panose="020B0604020202090204"/>
              </a:defRPr>
            </a:lvl3pPr>
            <a:lvl4pPr marL="1828800" marR="0" indent="-228600" algn="l">
              <a:lnSpc>
                <a:spcPct val="90000"/>
              </a:lnSpc>
              <a:spcBef>
                <a:spcPts val="400"/>
              </a:spcBef>
              <a:spcAft>
                <a:spcPts val="0"/>
              </a:spcAft>
              <a:buClr>
                <a:srgbClr val="888888"/>
              </a:buClr>
              <a:buSzPts val="1200"/>
              <a:buFont typeface="Arial" panose="020B0604020202090204"/>
              <a:buNone/>
              <a:defRPr sz="1200" b="0" i="0" u="none" cap="none">
                <a:solidFill>
                  <a:srgbClr val="888888"/>
                </a:solidFill>
                <a:latin typeface="Arial" panose="020B0604020202090204"/>
                <a:ea typeface="Arial" panose="020B0604020202090204"/>
                <a:cs typeface="Arial" panose="020B0604020202090204"/>
              </a:defRPr>
            </a:lvl4pPr>
            <a:lvl5pPr marL="2286000" marR="0" indent="-228600" algn="l">
              <a:lnSpc>
                <a:spcPct val="90000"/>
              </a:lnSpc>
              <a:spcBef>
                <a:spcPts val="400"/>
              </a:spcBef>
              <a:spcAft>
                <a:spcPts val="0"/>
              </a:spcAft>
              <a:buClr>
                <a:srgbClr val="888888"/>
              </a:buClr>
              <a:buSzPts val="1200"/>
              <a:buFont typeface="Arial" panose="020B0604020202090204"/>
              <a:buNone/>
              <a:defRPr sz="1200" b="0" i="0" u="none" cap="none">
                <a:solidFill>
                  <a:srgbClr val="888888"/>
                </a:solidFill>
                <a:latin typeface="Arial" panose="020B0604020202090204"/>
                <a:ea typeface="Arial" panose="020B0604020202090204"/>
                <a:cs typeface="Arial" panose="020B0604020202090204"/>
              </a:defRPr>
            </a:lvl5pPr>
            <a:lvl6pPr marL="2743200" marR="0" indent="-228600" algn="l">
              <a:lnSpc>
                <a:spcPct val="90000"/>
              </a:lnSpc>
              <a:spcBef>
                <a:spcPts val="400"/>
              </a:spcBef>
              <a:spcAft>
                <a:spcPts val="0"/>
              </a:spcAft>
              <a:buClr>
                <a:srgbClr val="888888"/>
              </a:buClr>
              <a:buSzPts val="1200"/>
              <a:buFont typeface="Arial" panose="020B0604020202090204"/>
              <a:buNone/>
              <a:defRPr sz="1200" b="0" i="0" u="none" cap="none">
                <a:solidFill>
                  <a:srgbClr val="888888"/>
                </a:solidFill>
                <a:latin typeface="Arial" panose="020B0604020202090204"/>
                <a:ea typeface="Arial" panose="020B0604020202090204"/>
                <a:cs typeface="Arial" panose="020B0604020202090204"/>
              </a:defRPr>
            </a:lvl6pPr>
            <a:lvl7pPr marL="3200400" marR="0" indent="-228600" algn="l">
              <a:lnSpc>
                <a:spcPct val="90000"/>
              </a:lnSpc>
              <a:spcBef>
                <a:spcPts val="400"/>
              </a:spcBef>
              <a:spcAft>
                <a:spcPts val="0"/>
              </a:spcAft>
              <a:buClr>
                <a:srgbClr val="888888"/>
              </a:buClr>
              <a:buSzPts val="1200"/>
              <a:buFont typeface="Arial" panose="020B0604020202090204"/>
              <a:buNone/>
              <a:defRPr sz="1200" b="0" i="0" u="none" cap="none">
                <a:solidFill>
                  <a:srgbClr val="888888"/>
                </a:solidFill>
                <a:latin typeface="Arial" panose="020B0604020202090204"/>
                <a:ea typeface="Arial" panose="020B0604020202090204"/>
                <a:cs typeface="Arial" panose="020B0604020202090204"/>
              </a:defRPr>
            </a:lvl7pPr>
            <a:lvl8pPr marL="3657600" marR="0" indent="-228600" algn="l">
              <a:lnSpc>
                <a:spcPct val="90000"/>
              </a:lnSpc>
              <a:spcBef>
                <a:spcPts val="400"/>
              </a:spcBef>
              <a:spcAft>
                <a:spcPts val="0"/>
              </a:spcAft>
              <a:buClr>
                <a:srgbClr val="888888"/>
              </a:buClr>
              <a:buSzPts val="1200"/>
              <a:buFont typeface="Arial" panose="020B0604020202090204"/>
              <a:buNone/>
              <a:defRPr sz="1200" b="0" i="0" u="none" cap="none">
                <a:solidFill>
                  <a:srgbClr val="888888"/>
                </a:solidFill>
                <a:latin typeface="Arial" panose="020B0604020202090204"/>
                <a:ea typeface="Arial" panose="020B0604020202090204"/>
                <a:cs typeface="Arial" panose="020B0604020202090204"/>
              </a:defRPr>
            </a:lvl8pPr>
            <a:lvl9pPr marL="4114800" marR="0" indent="-228600" algn="l">
              <a:lnSpc>
                <a:spcPct val="90000"/>
              </a:lnSpc>
              <a:spcBef>
                <a:spcPts val="400"/>
              </a:spcBef>
              <a:spcAft>
                <a:spcPts val="0"/>
              </a:spcAft>
              <a:buClr>
                <a:srgbClr val="888888"/>
              </a:buClr>
              <a:buSzPts val="1200"/>
              <a:buFont typeface="Arial" panose="020B0604020202090204"/>
              <a:buNone/>
              <a:defRPr sz="1200" b="0" i="0" u="none" cap="none">
                <a:solidFill>
                  <a:srgbClr val="888888"/>
                </a:solidFill>
                <a:latin typeface="Arial" panose="020B0604020202090204"/>
                <a:ea typeface="Arial" panose="020B0604020202090204"/>
                <a:cs typeface="Arial" panose="020B0604020202090204"/>
              </a:defRPr>
            </a:lvl9pPr>
          </a:lstStyle>
          <a:p>
            <a:pPr marL="0" indent="0" algn="ctr">
              <a:buNone/>
            </a:pPr>
            <a:r>
              <a:rPr sz="1350" b="1">
                <a:solidFill>
                  <a:schemeClr val="tx1">
                    <a:lumMod val="85000"/>
                    <a:lumOff val="15000"/>
                  </a:schemeClr>
                </a:solidFill>
                <a:latin typeface="Adobe 繁黑體 Std B"/>
                <a:ea typeface="Adobe 繁黑體 Std B"/>
                <a:cs typeface="Adobe 繁黑體 Std B"/>
              </a:rPr>
              <a:t>First CPC National</a:t>
            </a:r>
          </a:p>
          <a:p>
            <a:pPr marL="0" indent="0" algn="ctr">
              <a:buNone/>
            </a:pPr>
            <a:r>
              <a:rPr sz="1350" b="1">
                <a:solidFill>
                  <a:schemeClr val="tx1">
                    <a:lumMod val="85000"/>
                    <a:lumOff val="15000"/>
                  </a:schemeClr>
                </a:solidFill>
                <a:latin typeface="Adobe 繁黑體 Std B"/>
                <a:ea typeface="Adobe 繁黑體 Std B"/>
                <a:cs typeface="Adobe 繁黑體 Std B"/>
              </a:rPr>
              <a:t>Congress</a:t>
            </a:r>
          </a:p>
        </p:txBody>
      </p:sp>
      <p:sp>
        <p:nvSpPr>
          <p:cNvPr id="3" name="內容版面配置區 2"/>
          <p:cNvSpPr>
            <a:spLocks noGrp="1"/>
          </p:cNvSpPr>
          <p:nvPr/>
        </p:nvSpPr>
        <p:spPr>
          <a:xfrm>
            <a:off x="8353087" y="1995481"/>
            <a:ext cx="2417104" cy="585010"/>
          </a:xfrm>
          <a:prstGeom prst="rect">
            <a:avLst/>
          </a:prstGeom>
        </p:spPr>
        <p:txBody>
          <a:bodyPr vert="horz" lIns="91440" tIns="45720" rIns="91440" bIns="45720" anchor="ctr">
            <a:normAutofit/>
          </a:bodyPr>
          <a:lstStyle>
            <a:lvl1pPr marL="228600" indent="-228600" algn="l" defTabSz="914400">
              <a:lnSpc>
                <a:spcPct val="90000"/>
              </a:lnSpc>
              <a:spcBef>
                <a:spcPts val="1000"/>
              </a:spcBef>
              <a:buFont typeface="Arial" panose="020B0604020202090204"/>
              <a:buChar char="•"/>
              <a:defRPr sz="2800" kern="1200">
                <a:solidFill>
                  <a:schemeClr val="tx1"/>
                </a:solidFill>
                <a:latin typeface="+mn-lt"/>
                <a:ea typeface="+mn-lt"/>
                <a:cs typeface="+mn-lt"/>
              </a:defRPr>
            </a:lvl1pPr>
            <a:lvl2pPr marL="685800" indent="-228600" algn="l" defTabSz="914400">
              <a:lnSpc>
                <a:spcPct val="90000"/>
              </a:lnSpc>
              <a:spcBef>
                <a:spcPts val="500"/>
              </a:spcBef>
              <a:buFont typeface="Arial" panose="020B0604020202090204"/>
              <a:buChar char="•"/>
              <a:defRPr sz="2400" kern="1200">
                <a:solidFill>
                  <a:schemeClr val="tx1"/>
                </a:solidFill>
                <a:latin typeface="+mn-lt"/>
                <a:ea typeface="+mn-lt"/>
                <a:cs typeface="+mn-lt"/>
              </a:defRPr>
            </a:lvl2pPr>
            <a:lvl3pPr marL="1143000" indent="-228600" algn="l" defTabSz="914400">
              <a:lnSpc>
                <a:spcPct val="90000"/>
              </a:lnSpc>
              <a:spcBef>
                <a:spcPts val="500"/>
              </a:spcBef>
              <a:buFont typeface="Arial" panose="020B0604020202090204"/>
              <a:buChar char="•"/>
              <a:defRPr sz="2000" kern="1200">
                <a:solidFill>
                  <a:schemeClr val="tx1"/>
                </a:solidFill>
                <a:latin typeface="+mn-lt"/>
                <a:ea typeface="+mn-lt"/>
                <a:cs typeface="+mn-lt"/>
              </a:defRPr>
            </a:lvl3pPr>
            <a:lvl4pPr marL="1600200" indent="-228600" algn="l" defTabSz="914400">
              <a:lnSpc>
                <a:spcPct val="90000"/>
              </a:lnSpc>
              <a:spcBef>
                <a:spcPts val="500"/>
              </a:spcBef>
              <a:buFont typeface="Arial" panose="020B0604020202090204"/>
              <a:buChar char="•"/>
              <a:defRPr sz="1800" kern="1200">
                <a:solidFill>
                  <a:schemeClr val="tx1"/>
                </a:solidFill>
                <a:latin typeface="+mn-lt"/>
                <a:ea typeface="+mn-lt"/>
                <a:cs typeface="+mn-lt"/>
              </a:defRPr>
            </a:lvl4pPr>
            <a:lvl5pPr marL="2057400" indent="-228600" algn="l" defTabSz="914400">
              <a:lnSpc>
                <a:spcPct val="90000"/>
              </a:lnSpc>
              <a:spcBef>
                <a:spcPts val="500"/>
              </a:spcBef>
              <a:buFont typeface="Arial" panose="020B0604020202090204"/>
              <a:buChar char="•"/>
              <a:defRPr sz="1800" kern="1200">
                <a:solidFill>
                  <a:schemeClr val="tx1"/>
                </a:solidFill>
                <a:latin typeface="+mn-lt"/>
                <a:ea typeface="+mn-lt"/>
                <a:cs typeface="+mn-lt"/>
              </a:defRPr>
            </a:lvl5pPr>
            <a:lvl6pPr marL="2514600" indent="-228600" algn="l" defTabSz="914400">
              <a:lnSpc>
                <a:spcPct val="90000"/>
              </a:lnSpc>
              <a:spcBef>
                <a:spcPts val="500"/>
              </a:spcBef>
              <a:buFont typeface="Arial" panose="020B0604020202090204"/>
              <a:buChar char="•"/>
              <a:defRPr sz="1800" kern="1200">
                <a:solidFill>
                  <a:schemeClr val="tx1"/>
                </a:solidFill>
                <a:latin typeface="+mn-lt"/>
                <a:ea typeface="+mn-lt"/>
                <a:cs typeface="+mn-lt"/>
              </a:defRPr>
            </a:lvl6pPr>
            <a:lvl7pPr marL="2971800" indent="-228600" algn="l" defTabSz="914400">
              <a:lnSpc>
                <a:spcPct val="90000"/>
              </a:lnSpc>
              <a:spcBef>
                <a:spcPts val="500"/>
              </a:spcBef>
              <a:buFont typeface="Arial" panose="020B0604020202090204"/>
              <a:buChar char="•"/>
              <a:defRPr sz="1800" kern="1200">
                <a:solidFill>
                  <a:schemeClr val="tx1"/>
                </a:solidFill>
                <a:latin typeface="+mn-lt"/>
                <a:ea typeface="+mn-lt"/>
                <a:cs typeface="+mn-lt"/>
              </a:defRPr>
            </a:lvl7pPr>
            <a:lvl8pPr marL="3429000" indent="-228600" algn="l" defTabSz="914400">
              <a:lnSpc>
                <a:spcPct val="90000"/>
              </a:lnSpc>
              <a:spcBef>
                <a:spcPts val="500"/>
              </a:spcBef>
              <a:buFont typeface="Arial" panose="020B0604020202090204"/>
              <a:buChar char="•"/>
              <a:defRPr sz="1800" kern="1200">
                <a:solidFill>
                  <a:schemeClr val="tx1"/>
                </a:solidFill>
                <a:latin typeface="+mn-lt"/>
                <a:ea typeface="+mn-lt"/>
                <a:cs typeface="+mn-lt"/>
              </a:defRPr>
            </a:lvl8pPr>
            <a:lvl9pPr marL="3886200" indent="-228600" algn="l" defTabSz="914400">
              <a:lnSpc>
                <a:spcPct val="90000"/>
              </a:lnSpc>
              <a:spcBef>
                <a:spcPts val="500"/>
              </a:spcBef>
              <a:buFont typeface="Arial" panose="020B0604020202090204"/>
              <a:buChar char="•"/>
              <a:defRPr sz="1800" kern="1200">
                <a:solidFill>
                  <a:schemeClr val="tx1"/>
                </a:solidFill>
                <a:latin typeface="+mn-lt"/>
                <a:ea typeface="+mn-lt"/>
                <a:cs typeface="+mn-lt"/>
              </a:defRPr>
            </a:lvl9pPr>
          </a:lstStyle>
          <a:p>
            <a:pPr marL="0" indent="0" algn="ctr">
              <a:buFont typeface="Arial" panose="020B0604020202090204"/>
              <a:buNone/>
            </a:pPr>
            <a:r>
              <a:rPr sz="1200" b="1">
                <a:latin typeface="Noto Sans SC"/>
                <a:ea typeface="Noto Sans SC"/>
                <a:cs typeface="Noto Sans SC"/>
              </a:rPr>
              <a:t>(Opened in Shanghai)</a:t>
            </a:r>
            <a:endParaRPr sz="1800"/>
          </a:p>
        </p:txBody>
      </p:sp>
      <p:sp>
        <p:nvSpPr>
          <p:cNvPr id="11" name="內容版面配置區 2"/>
          <p:cNvSpPr>
            <a:spLocks noGrp="1"/>
          </p:cNvSpPr>
          <p:nvPr/>
        </p:nvSpPr>
        <p:spPr>
          <a:xfrm>
            <a:off x="8229602" y="4229075"/>
            <a:ext cx="2664074" cy="585010"/>
          </a:xfrm>
          <a:prstGeom prst="rect">
            <a:avLst/>
          </a:prstGeom>
        </p:spPr>
        <p:txBody>
          <a:bodyPr vert="horz" lIns="91440" tIns="45720" rIns="91440" bIns="45720" anchor="ctr">
            <a:normAutofit/>
          </a:bodyPr>
          <a:lstStyle>
            <a:lvl1pPr marL="228600" indent="-228600" algn="l" defTabSz="914400">
              <a:lnSpc>
                <a:spcPct val="90000"/>
              </a:lnSpc>
              <a:spcBef>
                <a:spcPts val="1000"/>
              </a:spcBef>
              <a:buFont typeface="Arial" panose="020B0604020202090204"/>
              <a:buChar char="•"/>
              <a:defRPr sz="2800" kern="1200">
                <a:solidFill>
                  <a:schemeClr val="tx1"/>
                </a:solidFill>
                <a:latin typeface="+mn-lt"/>
                <a:ea typeface="+mn-lt"/>
                <a:cs typeface="+mn-lt"/>
              </a:defRPr>
            </a:lvl1pPr>
            <a:lvl2pPr marL="685800" indent="-228600" algn="l" defTabSz="914400">
              <a:lnSpc>
                <a:spcPct val="90000"/>
              </a:lnSpc>
              <a:spcBef>
                <a:spcPts val="500"/>
              </a:spcBef>
              <a:buFont typeface="Arial" panose="020B0604020202090204"/>
              <a:buChar char="•"/>
              <a:defRPr sz="2400" kern="1200">
                <a:solidFill>
                  <a:schemeClr val="tx1"/>
                </a:solidFill>
                <a:latin typeface="+mn-lt"/>
                <a:ea typeface="+mn-lt"/>
                <a:cs typeface="+mn-lt"/>
              </a:defRPr>
            </a:lvl2pPr>
            <a:lvl3pPr marL="1143000" indent="-228600" algn="l" defTabSz="914400">
              <a:lnSpc>
                <a:spcPct val="90000"/>
              </a:lnSpc>
              <a:spcBef>
                <a:spcPts val="500"/>
              </a:spcBef>
              <a:buFont typeface="Arial" panose="020B0604020202090204"/>
              <a:buChar char="•"/>
              <a:defRPr sz="2000" kern="1200">
                <a:solidFill>
                  <a:schemeClr val="tx1"/>
                </a:solidFill>
                <a:latin typeface="+mn-lt"/>
                <a:ea typeface="+mn-lt"/>
                <a:cs typeface="+mn-lt"/>
              </a:defRPr>
            </a:lvl3pPr>
            <a:lvl4pPr marL="1600200" indent="-228600" algn="l" defTabSz="914400">
              <a:lnSpc>
                <a:spcPct val="90000"/>
              </a:lnSpc>
              <a:spcBef>
                <a:spcPts val="500"/>
              </a:spcBef>
              <a:buFont typeface="Arial" panose="020B0604020202090204"/>
              <a:buChar char="•"/>
              <a:defRPr sz="1800" kern="1200">
                <a:solidFill>
                  <a:schemeClr val="tx1"/>
                </a:solidFill>
                <a:latin typeface="+mn-lt"/>
                <a:ea typeface="+mn-lt"/>
                <a:cs typeface="+mn-lt"/>
              </a:defRPr>
            </a:lvl4pPr>
            <a:lvl5pPr marL="2057400" indent="-228600" algn="l" defTabSz="914400">
              <a:lnSpc>
                <a:spcPct val="90000"/>
              </a:lnSpc>
              <a:spcBef>
                <a:spcPts val="500"/>
              </a:spcBef>
              <a:buFont typeface="Arial" panose="020B0604020202090204"/>
              <a:buChar char="•"/>
              <a:defRPr sz="1800" kern="1200">
                <a:solidFill>
                  <a:schemeClr val="tx1"/>
                </a:solidFill>
                <a:latin typeface="+mn-lt"/>
                <a:ea typeface="+mn-lt"/>
                <a:cs typeface="+mn-lt"/>
              </a:defRPr>
            </a:lvl5pPr>
            <a:lvl6pPr marL="2514600" indent="-228600" algn="l" defTabSz="914400">
              <a:lnSpc>
                <a:spcPct val="90000"/>
              </a:lnSpc>
              <a:spcBef>
                <a:spcPts val="500"/>
              </a:spcBef>
              <a:buFont typeface="Arial" panose="020B0604020202090204"/>
              <a:buChar char="•"/>
              <a:defRPr sz="1800" kern="1200">
                <a:solidFill>
                  <a:schemeClr val="tx1"/>
                </a:solidFill>
                <a:latin typeface="+mn-lt"/>
                <a:ea typeface="+mn-lt"/>
                <a:cs typeface="+mn-lt"/>
              </a:defRPr>
            </a:lvl6pPr>
            <a:lvl7pPr marL="2971800" indent="-228600" algn="l" defTabSz="914400">
              <a:lnSpc>
                <a:spcPct val="90000"/>
              </a:lnSpc>
              <a:spcBef>
                <a:spcPts val="500"/>
              </a:spcBef>
              <a:buFont typeface="Arial" panose="020B0604020202090204"/>
              <a:buChar char="•"/>
              <a:defRPr sz="1800" kern="1200">
                <a:solidFill>
                  <a:schemeClr val="tx1"/>
                </a:solidFill>
                <a:latin typeface="+mn-lt"/>
                <a:ea typeface="+mn-lt"/>
                <a:cs typeface="+mn-lt"/>
              </a:defRPr>
            </a:lvl7pPr>
            <a:lvl8pPr marL="3429000" indent="-228600" algn="l" defTabSz="914400">
              <a:lnSpc>
                <a:spcPct val="90000"/>
              </a:lnSpc>
              <a:spcBef>
                <a:spcPts val="500"/>
              </a:spcBef>
              <a:buFont typeface="Arial" panose="020B0604020202090204"/>
              <a:buChar char="•"/>
              <a:defRPr sz="1800" kern="1200">
                <a:solidFill>
                  <a:schemeClr val="tx1"/>
                </a:solidFill>
                <a:latin typeface="+mn-lt"/>
                <a:ea typeface="+mn-lt"/>
                <a:cs typeface="+mn-lt"/>
              </a:defRPr>
            </a:lvl8pPr>
            <a:lvl9pPr marL="3886200" indent="-228600" algn="l" defTabSz="914400">
              <a:lnSpc>
                <a:spcPct val="90000"/>
              </a:lnSpc>
              <a:spcBef>
                <a:spcPts val="500"/>
              </a:spcBef>
              <a:buFont typeface="Arial" panose="020B0604020202090204"/>
              <a:buChar char="•"/>
              <a:defRPr sz="1800" kern="1200">
                <a:solidFill>
                  <a:schemeClr val="tx1"/>
                </a:solidFill>
                <a:latin typeface="+mn-lt"/>
                <a:ea typeface="+mn-lt"/>
                <a:cs typeface="+mn-lt"/>
              </a:defRPr>
            </a:lvl9pPr>
          </a:lstStyle>
          <a:p>
            <a:pPr marL="0" indent="0" algn="ctr">
              <a:buFont typeface="Arial" panose="020B0604020202090204"/>
              <a:buNone/>
            </a:pPr>
            <a:r>
              <a:rPr sz="1125" b="1">
                <a:latin typeface="Noto Sans SC"/>
                <a:ea typeface="Noto Sans SC"/>
                <a:cs typeface="Noto Sans SC"/>
              </a:rPr>
              <a:t>(Concluded on the Red Boat at South Lake)</a:t>
            </a:r>
            <a:endParaRPr sz="1800"/>
          </a:p>
        </p:txBody>
      </p:sp>
      <p:sp>
        <p:nvSpPr>
          <p:cNvPr id="14" name="標題 13"/>
          <p:cNvSpPr>
            <a:spLocks noGrp="1"/>
          </p:cNvSpPr>
          <p:nvPr>
            <p:ph type="title"/>
          </p:nvPr>
        </p:nvSpPr>
        <p:spPr>
          <a:xfrm>
            <a:off x="10210118" y="1022909"/>
            <a:ext cx="1274751" cy="296480"/>
          </a:xfrm>
        </p:spPr>
        <p:txBody>
          <a:bodyPr>
            <a:normAutofit/>
          </a:bodyPr>
          <a:lstStyle/>
          <a:p>
            <a:pPr algn="ctr">
              <a:buNone/>
            </a:pPr>
            <a:r>
              <a:rPr sz="900" b="1" u="sng">
                <a:solidFill>
                  <a:schemeClr val="tx1">
                    <a:lumMod val="85000"/>
                    <a:lumOff val="15000"/>
                  </a:schemeClr>
                </a:solidFill>
                <a:latin typeface="Adobe 繁黑體 Std B"/>
                <a:ea typeface="Adobe 繁黑體 Std B"/>
                <a:cs typeface="Adobe 繁黑體 Std B"/>
              </a:rPr>
              <a:t>Knowledge Map</a:t>
            </a:r>
            <a:endParaRPr sz="160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图片 7"/>
          <p:cNvPicPr>
            <a:picLocks noChangeAspect="1"/>
          </p:cNvPicPr>
          <p:nvPr/>
        </p:nvPicPr>
        <p:blipFill>
          <a:blip r:embed="rId3">
            <a:grayscl/>
          </a:blip>
          <a:stretch>
            <a:fillRect/>
          </a:stretch>
        </p:blipFill>
        <p:spPr>
          <a:xfrm>
            <a:off x="0" y="1631696"/>
            <a:ext cx="12192000" cy="5226303"/>
          </a:xfrm>
          <a:prstGeom prst="rect">
            <a:avLst/>
          </a:prstGeom>
        </p:spPr>
      </p:pic>
      <p:sp>
        <p:nvSpPr>
          <p:cNvPr id="2" name="矩形 1"/>
          <p:cNvSpPr>
            <a:spLocks noGrp="1"/>
          </p:cNvSpPr>
          <p:nvPr/>
        </p:nvSpPr>
        <p:spPr>
          <a:xfrm>
            <a:off x="0" y="-14913"/>
            <a:ext cx="12192000" cy="6872913"/>
          </a:xfrm>
          <a:prstGeom prst="rect">
            <a:avLst/>
          </a:prstGeom>
          <a:solidFill>
            <a:srgbClr val="FFFFFF">
              <a:alpha val="74902"/>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a:buNone/>
            </a:pPr>
            <a:endParaRPr/>
          </a:p>
        </p:txBody>
      </p:sp>
      <p:sp>
        <p:nvSpPr>
          <p:cNvPr id="3" name="標題 2"/>
          <p:cNvSpPr>
            <a:spLocks noGrp="1"/>
          </p:cNvSpPr>
          <p:nvPr>
            <p:ph type="title"/>
          </p:nvPr>
        </p:nvSpPr>
        <p:spPr>
          <a:xfrm>
            <a:off x="1103086" y="2996618"/>
            <a:ext cx="9985828" cy="2496457"/>
          </a:xfrm>
        </p:spPr>
        <p:txBody>
          <a:bodyPr anchor="t">
            <a:normAutofit/>
          </a:bodyPr>
          <a:lstStyle/>
          <a:p>
            <a:pPr algn="ctr">
              <a:lnSpc>
                <a:spcPts val="5280"/>
              </a:lnSpc>
              <a:buNone/>
            </a:pPr>
            <a:r>
              <a:rPr sz="5400" b="1">
                <a:solidFill>
                  <a:srgbClr val="333333"/>
                </a:solidFill>
                <a:latin typeface="Noto Sans SC"/>
                <a:ea typeface="Noto Sans SC"/>
                <a:cs typeface="Noto Sans SC"/>
              </a:rPr>
              <a:t>I. Founding of the Communist Party of China</a:t>
            </a:r>
          </a:p>
          <a:p>
            <a:pPr algn="ctr">
              <a:lnSpc>
                <a:spcPts val="5280"/>
              </a:lnSpc>
              <a:buNone/>
            </a:pPr>
            <a:endParaRPr sz="5400" b="1">
              <a:solidFill>
                <a:srgbClr val="333333"/>
              </a:solidFill>
              <a:latin typeface="Noto Sans SC"/>
              <a:ea typeface="Noto Sans SC"/>
              <a:cs typeface="Noto Sans SC"/>
            </a:endParaRPr>
          </a:p>
          <a:p>
            <a:pPr algn="ctr">
              <a:lnSpc>
                <a:spcPts val="5280"/>
              </a:lnSpc>
              <a:buNone/>
            </a:pPr>
            <a:endParaRPr sz="5400" b="1">
              <a:solidFill>
                <a:srgbClr val="333333"/>
              </a:solidFill>
              <a:latin typeface="Noto Sans SC"/>
              <a:ea typeface="Noto Sans SC"/>
              <a:cs typeface="Noto Sans SC"/>
            </a:endParaRPr>
          </a:p>
        </p:txBody>
      </p:sp>
      <p:sp>
        <p:nvSpPr>
          <p:cNvPr id="14" name="矩形 13"/>
          <p:cNvSpPr>
            <a:spLocks noGrp="1"/>
          </p:cNvSpPr>
          <p:nvPr/>
        </p:nvSpPr>
        <p:spPr>
          <a:xfrm>
            <a:off x="0" y="6083300"/>
            <a:ext cx="12192000" cy="774700"/>
          </a:xfrm>
          <a:prstGeom prst="rect">
            <a:avLst/>
          </a:prstGeom>
          <a:solidFill>
            <a:srgbClr val="FFA7A9"/>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a:buNone/>
            </a:pPr>
            <a:endParaRPr/>
          </a:p>
        </p:txBody>
      </p:sp>
      <p:sp>
        <p:nvSpPr>
          <p:cNvPr id="12" name="矩形 11"/>
          <p:cNvSpPr>
            <a:spLocks noGrp="1"/>
          </p:cNvSpPr>
          <p:nvPr/>
        </p:nvSpPr>
        <p:spPr>
          <a:xfrm>
            <a:off x="0" y="6193032"/>
            <a:ext cx="12192000" cy="664968"/>
          </a:xfrm>
          <a:prstGeom prst="rect">
            <a:avLst/>
          </a:prstGeom>
          <a:solidFill>
            <a:srgbClr val="800000"/>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a:buNone/>
            </a:pPr>
            <a:endParaRPr/>
          </a:p>
        </p:txBody>
      </p:sp>
      <p:sp>
        <p:nvSpPr>
          <p:cNvPr id="7" name="矩形 6"/>
          <p:cNvSpPr>
            <a:spLocks noGrp="1"/>
          </p:cNvSpPr>
          <p:nvPr/>
        </p:nvSpPr>
        <p:spPr>
          <a:xfrm>
            <a:off x="0" y="6323658"/>
            <a:ext cx="12192000" cy="534339"/>
          </a:xfrm>
          <a:prstGeom prst="rect">
            <a:avLst/>
          </a:prstGeom>
          <a:solidFill>
            <a:srgbClr val="500000"/>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a:buNone/>
            </a:pPr>
            <a:endParaRPr/>
          </a:p>
        </p:txBody>
      </p:sp>
      <p:sp>
        <p:nvSpPr>
          <p:cNvPr id="15" name="矩形 14"/>
          <p:cNvSpPr>
            <a:spLocks noGrp="1"/>
          </p:cNvSpPr>
          <p:nvPr/>
        </p:nvSpPr>
        <p:spPr>
          <a:xfrm>
            <a:off x="0" y="-14913"/>
            <a:ext cx="12192000" cy="774700"/>
          </a:xfrm>
          <a:prstGeom prst="rect">
            <a:avLst/>
          </a:prstGeom>
          <a:solidFill>
            <a:srgbClr val="FFA7A9"/>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a:buNone/>
            </a:pPr>
            <a:endParaRPr/>
          </a:p>
        </p:txBody>
      </p:sp>
      <p:sp>
        <p:nvSpPr>
          <p:cNvPr id="16" name="矩形 15"/>
          <p:cNvSpPr>
            <a:spLocks noGrp="1"/>
          </p:cNvSpPr>
          <p:nvPr/>
        </p:nvSpPr>
        <p:spPr>
          <a:xfrm>
            <a:off x="0" y="94819"/>
            <a:ext cx="12192000" cy="664968"/>
          </a:xfrm>
          <a:prstGeom prst="rect">
            <a:avLst/>
          </a:prstGeom>
          <a:solidFill>
            <a:srgbClr val="800000"/>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a:buNone/>
            </a:pPr>
            <a:endParaRPr/>
          </a:p>
        </p:txBody>
      </p:sp>
      <p:sp>
        <p:nvSpPr>
          <p:cNvPr id="17" name="矩形 16"/>
          <p:cNvSpPr>
            <a:spLocks noGrp="1"/>
          </p:cNvSpPr>
          <p:nvPr/>
        </p:nvSpPr>
        <p:spPr>
          <a:xfrm>
            <a:off x="0" y="225445"/>
            <a:ext cx="12192000" cy="534339"/>
          </a:xfrm>
          <a:prstGeom prst="rect">
            <a:avLst/>
          </a:prstGeom>
          <a:solidFill>
            <a:srgbClr val="500000"/>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a:buNone/>
            </a:pPr>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6" name="图片 7"/>
          <p:cNvPicPr>
            <a:picLocks noChangeAspect="1"/>
          </p:cNvPicPr>
          <p:nvPr/>
        </p:nvPicPr>
        <p:blipFill>
          <a:blip r:embed="rId3">
            <a:grayscl/>
          </a:blip>
          <a:stretch>
            <a:fillRect/>
          </a:stretch>
        </p:blipFill>
        <p:spPr>
          <a:xfrm>
            <a:off x="0" y="1631696"/>
            <a:ext cx="12192000" cy="5226303"/>
          </a:xfrm>
          <a:prstGeom prst="rect">
            <a:avLst/>
          </a:prstGeom>
        </p:spPr>
      </p:pic>
      <p:sp>
        <p:nvSpPr>
          <p:cNvPr id="2" name="矩形 1"/>
          <p:cNvSpPr>
            <a:spLocks noGrp="1"/>
          </p:cNvSpPr>
          <p:nvPr/>
        </p:nvSpPr>
        <p:spPr>
          <a:xfrm>
            <a:off x="0" y="3047"/>
            <a:ext cx="12192000" cy="6872913"/>
          </a:xfrm>
          <a:prstGeom prst="rect">
            <a:avLst/>
          </a:prstGeom>
          <a:solidFill>
            <a:srgbClr val="FFFFFF">
              <a:alpha val="74902"/>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a:buNone/>
            </a:pPr>
            <a:endParaRPr/>
          </a:p>
        </p:txBody>
      </p:sp>
      <p:sp>
        <p:nvSpPr>
          <p:cNvPr id="12" name="矩形 11"/>
          <p:cNvSpPr>
            <a:spLocks noGrp="1"/>
          </p:cNvSpPr>
          <p:nvPr/>
        </p:nvSpPr>
        <p:spPr>
          <a:xfrm>
            <a:off x="0" y="6193032"/>
            <a:ext cx="12192000" cy="664968"/>
          </a:xfrm>
          <a:prstGeom prst="rect">
            <a:avLst/>
          </a:prstGeom>
          <a:solidFill>
            <a:srgbClr val="800000"/>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a:buNone/>
            </a:pPr>
            <a:endParaRPr/>
          </a:p>
        </p:txBody>
      </p:sp>
      <p:sp>
        <p:nvSpPr>
          <p:cNvPr id="7" name="矩形 6"/>
          <p:cNvSpPr>
            <a:spLocks noGrp="1"/>
          </p:cNvSpPr>
          <p:nvPr/>
        </p:nvSpPr>
        <p:spPr>
          <a:xfrm>
            <a:off x="0" y="6323658"/>
            <a:ext cx="12192000" cy="534339"/>
          </a:xfrm>
          <a:prstGeom prst="rect">
            <a:avLst/>
          </a:prstGeom>
          <a:solidFill>
            <a:srgbClr val="500000"/>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a:buNone/>
            </a:pPr>
            <a:endParaRPr/>
          </a:p>
        </p:txBody>
      </p:sp>
      <p:sp>
        <p:nvSpPr>
          <p:cNvPr id="16" name="矩形 15"/>
          <p:cNvSpPr>
            <a:spLocks noGrp="1"/>
          </p:cNvSpPr>
          <p:nvPr/>
        </p:nvSpPr>
        <p:spPr>
          <a:xfrm>
            <a:off x="0" y="-13907"/>
            <a:ext cx="12192000" cy="664968"/>
          </a:xfrm>
          <a:prstGeom prst="rect">
            <a:avLst/>
          </a:prstGeom>
          <a:solidFill>
            <a:srgbClr val="800000"/>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a:buNone/>
            </a:pPr>
            <a:endParaRPr/>
          </a:p>
        </p:txBody>
      </p:sp>
      <p:sp>
        <p:nvSpPr>
          <p:cNvPr id="17" name="矩形 16"/>
          <p:cNvSpPr>
            <a:spLocks noGrp="1"/>
          </p:cNvSpPr>
          <p:nvPr/>
        </p:nvSpPr>
        <p:spPr>
          <a:xfrm>
            <a:off x="0" y="116719"/>
            <a:ext cx="12192000" cy="534339"/>
          </a:xfrm>
          <a:prstGeom prst="rect">
            <a:avLst/>
          </a:prstGeom>
          <a:solidFill>
            <a:srgbClr val="500000"/>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a:buNone/>
            </a:pPr>
            <a:endParaRPr/>
          </a:p>
        </p:txBody>
      </p:sp>
      <p:sp>
        <p:nvSpPr>
          <p:cNvPr id="55" name="矩形: 圓角 54"/>
          <p:cNvSpPr>
            <a:spLocks noGrp="1"/>
          </p:cNvSpPr>
          <p:nvPr/>
        </p:nvSpPr>
        <p:spPr>
          <a:xfrm>
            <a:off x="779678" y="1505345"/>
            <a:ext cx="703106" cy="3885264"/>
          </a:xfrm>
          <a:prstGeom prst="roundRect">
            <a:avLst/>
          </a:prstGeom>
          <a:solidFill>
            <a:srgbClr val="FFE7E8"/>
          </a:solidFill>
          <a:ln>
            <a:solidFill>
              <a:srgbClr val="500000"/>
            </a:solid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a:buNone/>
            </a:pPr>
            <a:endParaRPr/>
          </a:p>
        </p:txBody>
      </p:sp>
      <p:sp>
        <p:nvSpPr>
          <p:cNvPr id="8" name="內容版面配置區 2"/>
          <p:cNvSpPr>
            <a:spLocks noGrp="1"/>
          </p:cNvSpPr>
          <p:nvPr/>
        </p:nvSpPr>
        <p:spPr>
          <a:xfrm>
            <a:off x="790575" y="1504950"/>
            <a:ext cx="666750" cy="3886200"/>
          </a:xfrm>
          <a:prstGeom prst="rect">
            <a:avLst/>
          </a:prstGeom>
        </p:spPr>
        <p:txBody>
          <a:bodyPr vert="horz" lIns="19050" tIns="9525" rIns="19050" bIns="9525"/>
          <a:lstStyle>
            <a:lvl1pPr marL="228600" indent="-228600" algn="l" defTabSz="914400">
              <a:lnSpc>
                <a:spcPct val="90000"/>
              </a:lnSpc>
              <a:spcBef>
                <a:spcPts val="1000"/>
              </a:spcBef>
              <a:buFont typeface="Arial" panose="020B0604020202090204"/>
              <a:buChar char="•"/>
              <a:defRPr sz="2800" kern="1200">
                <a:solidFill>
                  <a:schemeClr val="tx1"/>
                </a:solidFill>
                <a:latin typeface="+mn-lt"/>
                <a:ea typeface="+mn-lt"/>
                <a:cs typeface="+mn-lt"/>
              </a:defRPr>
            </a:lvl1pPr>
            <a:lvl2pPr marL="685800" indent="-228600" algn="l" defTabSz="914400">
              <a:lnSpc>
                <a:spcPct val="90000"/>
              </a:lnSpc>
              <a:spcBef>
                <a:spcPts val="500"/>
              </a:spcBef>
              <a:buFont typeface="Arial" panose="020B0604020202090204"/>
              <a:buChar char="•"/>
              <a:defRPr sz="2400" kern="1200">
                <a:solidFill>
                  <a:schemeClr val="tx1"/>
                </a:solidFill>
                <a:latin typeface="+mn-lt"/>
                <a:ea typeface="+mn-lt"/>
                <a:cs typeface="+mn-lt"/>
              </a:defRPr>
            </a:lvl2pPr>
            <a:lvl3pPr marL="1143000" indent="-228600" algn="l" defTabSz="914400">
              <a:lnSpc>
                <a:spcPct val="90000"/>
              </a:lnSpc>
              <a:spcBef>
                <a:spcPts val="500"/>
              </a:spcBef>
              <a:buFont typeface="Arial" panose="020B0604020202090204"/>
              <a:buChar char="•"/>
              <a:defRPr sz="2000" kern="1200">
                <a:solidFill>
                  <a:schemeClr val="tx1"/>
                </a:solidFill>
                <a:latin typeface="+mn-lt"/>
                <a:ea typeface="+mn-lt"/>
                <a:cs typeface="+mn-lt"/>
              </a:defRPr>
            </a:lvl3pPr>
            <a:lvl4pPr marL="1600200" indent="-228600" algn="l" defTabSz="914400">
              <a:lnSpc>
                <a:spcPct val="90000"/>
              </a:lnSpc>
              <a:spcBef>
                <a:spcPts val="500"/>
              </a:spcBef>
              <a:buFont typeface="Arial" panose="020B0604020202090204"/>
              <a:buChar char="•"/>
              <a:defRPr sz="1800" kern="1200">
                <a:solidFill>
                  <a:schemeClr val="tx1"/>
                </a:solidFill>
                <a:latin typeface="+mn-lt"/>
                <a:ea typeface="+mn-lt"/>
                <a:cs typeface="+mn-lt"/>
              </a:defRPr>
            </a:lvl4pPr>
            <a:lvl5pPr marL="2057400" indent="-228600" algn="l" defTabSz="914400">
              <a:lnSpc>
                <a:spcPct val="90000"/>
              </a:lnSpc>
              <a:spcBef>
                <a:spcPts val="500"/>
              </a:spcBef>
              <a:buFont typeface="Arial" panose="020B0604020202090204"/>
              <a:buChar char="•"/>
              <a:defRPr sz="1800" kern="1200">
                <a:solidFill>
                  <a:schemeClr val="tx1"/>
                </a:solidFill>
                <a:latin typeface="+mn-lt"/>
                <a:ea typeface="+mn-lt"/>
                <a:cs typeface="+mn-lt"/>
              </a:defRPr>
            </a:lvl5pPr>
            <a:lvl6pPr marL="2514600" indent="-228600" algn="l" defTabSz="914400">
              <a:lnSpc>
                <a:spcPct val="90000"/>
              </a:lnSpc>
              <a:spcBef>
                <a:spcPts val="500"/>
              </a:spcBef>
              <a:buFont typeface="Arial" panose="020B0604020202090204"/>
              <a:buChar char="•"/>
              <a:defRPr sz="1800" kern="1200">
                <a:solidFill>
                  <a:schemeClr val="tx1"/>
                </a:solidFill>
                <a:latin typeface="+mn-lt"/>
                <a:ea typeface="+mn-lt"/>
                <a:cs typeface="+mn-lt"/>
              </a:defRPr>
            </a:lvl6pPr>
            <a:lvl7pPr marL="2971800" indent="-228600" algn="l" defTabSz="914400">
              <a:lnSpc>
                <a:spcPct val="90000"/>
              </a:lnSpc>
              <a:spcBef>
                <a:spcPts val="500"/>
              </a:spcBef>
              <a:buFont typeface="Arial" panose="020B0604020202090204"/>
              <a:buChar char="•"/>
              <a:defRPr sz="1800" kern="1200">
                <a:solidFill>
                  <a:schemeClr val="tx1"/>
                </a:solidFill>
                <a:latin typeface="+mn-lt"/>
                <a:ea typeface="+mn-lt"/>
                <a:cs typeface="+mn-lt"/>
              </a:defRPr>
            </a:lvl7pPr>
            <a:lvl8pPr marL="3429000" indent="-228600" algn="l" defTabSz="914400">
              <a:lnSpc>
                <a:spcPct val="90000"/>
              </a:lnSpc>
              <a:spcBef>
                <a:spcPts val="500"/>
              </a:spcBef>
              <a:buFont typeface="Arial" panose="020B0604020202090204"/>
              <a:buChar char="•"/>
              <a:defRPr sz="1800" kern="1200">
                <a:solidFill>
                  <a:schemeClr val="tx1"/>
                </a:solidFill>
                <a:latin typeface="+mn-lt"/>
                <a:ea typeface="+mn-lt"/>
                <a:cs typeface="+mn-lt"/>
              </a:defRPr>
            </a:lvl8pPr>
            <a:lvl9pPr marL="3886200" indent="-228600" algn="l" defTabSz="914400">
              <a:lnSpc>
                <a:spcPct val="90000"/>
              </a:lnSpc>
              <a:spcBef>
                <a:spcPts val="500"/>
              </a:spcBef>
              <a:buFont typeface="Arial" panose="020B0604020202090204"/>
              <a:buChar char="•"/>
              <a:defRPr sz="1800" kern="1200">
                <a:solidFill>
                  <a:schemeClr val="tx1"/>
                </a:solidFill>
                <a:latin typeface="+mn-lt"/>
                <a:ea typeface="+mn-lt"/>
                <a:cs typeface="+mn-lt"/>
              </a:defRPr>
            </a:lvl9pPr>
          </a:lstStyle>
          <a:p>
            <a:pPr marL="0" indent="0" algn="ctr">
              <a:buNone/>
            </a:pPr>
            <a:r>
              <a:rPr sz="1400" b="1">
                <a:solidFill>
                  <a:schemeClr val="tx1">
                    <a:lumMod val="85000"/>
                    <a:lumOff val="15000"/>
                  </a:schemeClr>
                </a:solidFill>
                <a:latin typeface="Adobe 繁黑體 Std B"/>
                <a:ea typeface="Adobe 繁黑體 Std B"/>
                <a:cs typeface="Adobe 繁黑體 Std B"/>
              </a:rPr>
              <a:t>From KMT–CPC</a:t>
            </a:r>
          </a:p>
          <a:p>
            <a:pPr marL="0" indent="0" algn="ctr">
              <a:buNone/>
            </a:pPr>
            <a:r>
              <a:rPr sz="1400" b="1">
                <a:solidFill>
                  <a:schemeClr val="tx1">
                    <a:lumMod val="85000"/>
                    <a:lumOff val="15000"/>
                  </a:schemeClr>
                </a:solidFill>
                <a:latin typeface="Adobe 繁黑體 Std B"/>
                <a:ea typeface="Adobe 繁黑體 Std B"/>
                <a:cs typeface="Adobe 繁黑體 Std B"/>
              </a:rPr>
              <a:t>Cooperation</a:t>
            </a:r>
          </a:p>
          <a:p>
            <a:pPr marL="0" indent="0" algn="ctr">
              <a:buNone/>
            </a:pPr>
            <a:r>
              <a:rPr sz="1400" b="1">
                <a:solidFill>
                  <a:schemeClr val="tx1">
                    <a:lumMod val="85000"/>
                    <a:lumOff val="15000"/>
                  </a:schemeClr>
                </a:solidFill>
                <a:latin typeface="Adobe 繁黑體 Std B"/>
                <a:ea typeface="Adobe 繁黑體 Std B"/>
                <a:cs typeface="Adobe 繁黑體 Std B"/>
              </a:rPr>
              <a:t>to</a:t>
            </a:r>
          </a:p>
          <a:p>
            <a:pPr marL="0" indent="0" algn="ctr">
              <a:buNone/>
            </a:pPr>
            <a:r>
              <a:rPr sz="1400" b="1">
                <a:solidFill>
                  <a:schemeClr val="tx1">
                    <a:lumMod val="85000"/>
                    <a:lumOff val="15000"/>
                  </a:schemeClr>
                </a:solidFill>
                <a:latin typeface="Adobe 繁黑體 Std B"/>
                <a:ea typeface="Adobe 繁黑體 Std B"/>
                <a:cs typeface="Adobe 繁黑體 Std B"/>
              </a:rPr>
              <a:t>Confrontation</a:t>
            </a:r>
          </a:p>
        </p:txBody>
      </p:sp>
      <p:sp>
        <p:nvSpPr>
          <p:cNvPr id="63" name="直線接點 62"/>
          <p:cNvSpPr>
            <a:spLocks noGrp="1"/>
          </p:cNvSpPr>
          <p:nvPr/>
        </p:nvSpPr>
        <p:spPr>
          <a:xfrm flipH="1">
            <a:off x="1491855" y="3447977"/>
            <a:ext cx="176561" cy="0"/>
          </a:xfrm>
          <a:prstGeom prst="line">
            <a:avLst/>
          </a:prstGeom>
          <a:ln w="28575">
            <a:solidFill>
              <a:schemeClr val="tx2">
                <a:lumMod val="25000"/>
              </a:schemeClr>
            </a:solidFill>
          </a:ln>
        </p:spPr>
        <p:style>
          <a:lnRef idx="1">
            <a:schemeClr val="accent1"/>
          </a:lnRef>
          <a:fillRef idx="0">
            <a:schemeClr val="accent1"/>
          </a:fillRef>
          <a:effectRef idx="0">
            <a:schemeClr val="accent1"/>
          </a:effectRef>
          <a:fontRef idx="minor">
            <a:schemeClr val="tx1"/>
          </a:fontRef>
        </p:style>
      </p:sp>
      <p:sp>
        <p:nvSpPr>
          <p:cNvPr id="34" name="矩形: 圓角 33"/>
          <p:cNvSpPr>
            <a:spLocks noGrp="1"/>
          </p:cNvSpPr>
          <p:nvPr/>
        </p:nvSpPr>
        <p:spPr>
          <a:xfrm>
            <a:off x="2676251" y="932800"/>
            <a:ext cx="582438" cy="2148696"/>
          </a:xfrm>
          <a:prstGeom prst="roundRect">
            <a:avLst/>
          </a:prstGeom>
          <a:solidFill>
            <a:srgbClr val="FFE7E8"/>
          </a:solidFill>
          <a:ln>
            <a:solidFill>
              <a:srgbClr val="500000"/>
            </a:solid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a:buNone/>
            </a:pPr>
            <a:endParaRPr/>
          </a:p>
        </p:txBody>
      </p:sp>
      <p:sp>
        <p:nvSpPr>
          <p:cNvPr id="35" name="內容版面配置區 2"/>
          <p:cNvSpPr>
            <a:spLocks noGrp="1"/>
          </p:cNvSpPr>
          <p:nvPr/>
        </p:nvSpPr>
        <p:spPr>
          <a:xfrm>
            <a:off x="2695575" y="1047750"/>
            <a:ext cx="542925" cy="2076450"/>
          </a:xfrm>
          <a:prstGeom prst="rect">
            <a:avLst/>
          </a:prstGeom>
          <a:noFill/>
          <a:ln>
            <a:noFill/>
          </a:ln>
        </p:spPr>
        <p:txBody>
          <a:bodyPr spcFirstLastPara="1" vert="horz" wrap="square" lIns="19050" tIns="9525" rIns="19050" bIns="9525" anchor="t"/>
          <a:lstStyle>
            <a:lvl1pPr marL="457200" marR="0" indent="-228600" algn="l">
              <a:lnSpc>
                <a:spcPct val="90000"/>
              </a:lnSpc>
              <a:spcBef>
                <a:spcPts val="800"/>
              </a:spcBef>
              <a:spcAft>
                <a:spcPts val="0"/>
              </a:spcAft>
              <a:buClr>
                <a:srgbClr val="888888"/>
              </a:buClr>
              <a:buSzPts val="1800"/>
              <a:buFont typeface="Arial" panose="020B0604020202090204"/>
              <a:buNone/>
              <a:defRPr sz="1800" b="0" i="0" u="none" cap="none">
                <a:solidFill>
                  <a:srgbClr val="888888"/>
                </a:solidFill>
                <a:latin typeface="Arial" panose="020B0604020202090204"/>
                <a:ea typeface="Arial" panose="020B0604020202090204"/>
                <a:cs typeface="Arial" panose="020B0604020202090204"/>
              </a:defRPr>
            </a:lvl1pPr>
            <a:lvl2pPr marL="914400" marR="0" indent="-228600" algn="l">
              <a:lnSpc>
                <a:spcPct val="90000"/>
              </a:lnSpc>
              <a:spcBef>
                <a:spcPts val="400"/>
              </a:spcBef>
              <a:spcAft>
                <a:spcPts val="0"/>
              </a:spcAft>
              <a:buClr>
                <a:srgbClr val="888888"/>
              </a:buClr>
              <a:buSzPts val="1500"/>
              <a:buFont typeface="Arial" panose="020B0604020202090204"/>
              <a:buNone/>
              <a:defRPr sz="1500" b="0" i="0" u="none" cap="none">
                <a:solidFill>
                  <a:srgbClr val="888888"/>
                </a:solidFill>
                <a:latin typeface="Arial" panose="020B0604020202090204"/>
                <a:ea typeface="Arial" panose="020B0604020202090204"/>
                <a:cs typeface="Arial" panose="020B0604020202090204"/>
              </a:defRPr>
            </a:lvl2pPr>
            <a:lvl3pPr marL="1371600" marR="0" indent="-228600" algn="l">
              <a:lnSpc>
                <a:spcPct val="90000"/>
              </a:lnSpc>
              <a:spcBef>
                <a:spcPts val="400"/>
              </a:spcBef>
              <a:spcAft>
                <a:spcPts val="0"/>
              </a:spcAft>
              <a:buClr>
                <a:srgbClr val="888888"/>
              </a:buClr>
              <a:buSzPts val="1400"/>
              <a:buFont typeface="Arial" panose="020B0604020202090204"/>
              <a:buNone/>
              <a:defRPr sz="1400" b="0" i="0" u="none" cap="none">
                <a:solidFill>
                  <a:srgbClr val="888888"/>
                </a:solidFill>
                <a:latin typeface="Arial" panose="020B0604020202090204"/>
                <a:ea typeface="Arial" panose="020B0604020202090204"/>
                <a:cs typeface="Arial" panose="020B0604020202090204"/>
              </a:defRPr>
            </a:lvl3pPr>
            <a:lvl4pPr marL="1828800" marR="0" indent="-228600" algn="l">
              <a:lnSpc>
                <a:spcPct val="90000"/>
              </a:lnSpc>
              <a:spcBef>
                <a:spcPts val="400"/>
              </a:spcBef>
              <a:spcAft>
                <a:spcPts val="0"/>
              </a:spcAft>
              <a:buClr>
                <a:srgbClr val="888888"/>
              </a:buClr>
              <a:buSzPts val="1200"/>
              <a:buFont typeface="Arial" panose="020B0604020202090204"/>
              <a:buNone/>
              <a:defRPr sz="1200" b="0" i="0" u="none" cap="none">
                <a:solidFill>
                  <a:srgbClr val="888888"/>
                </a:solidFill>
                <a:latin typeface="Arial" panose="020B0604020202090204"/>
                <a:ea typeface="Arial" panose="020B0604020202090204"/>
                <a:cs typeface="Arial" panose="020B0604020202090204"/>
              </a:defRPr>
            </a:lvl4pPr>
            <a:lvl5pPr marL="2286000" marR="0" indent="-228600" algn="l">
              <a:lnSpc>
                <a:spcPct val="90000"/>
              </a:lnSpc>
              <a:spcBef>
                <a:spcPts val="400"/>
              </a:spcBef>
              <a:spcAft>
                <a:spcPts val="0"/>
              </a:spcAft>
              <a:buClr>
                <a:srgbClr val="888888"/>
              </a:buClr>
              <a:buSzPts val="1200"/>
              <a:buFont typeface="Arial" panose="020B0604020202090204"/>
              <a:buNone/>
              <a:defRPr sz="1200" b="0" i="0" u="none" cap="none">
                <a:solidFill>
                  <a:srgbClr val="888888"/>
                </a:solidFill>
                <a:latin typeface="Arial" panose="020B0604020202090204"/>
                <a:ea typeface="Arial" panose="020B0604020202090204"/>
                <a:cs typeface="Arial" panose="020B0604020202090204"/>
              </a:defRPr>
            </a:lvl5pPr>
            <a:lvl6pPr marL="2743200" marR="0" indent="-228600" algn="l">
              <a:lnSpc>
                <a:spcPct val="90000"/>
              </a:lnSpc>
              <a:spcBef>
                <a:spcPts val="400"/>
              </a:spcBef>
              <a:spcAft>
                <a:spcPts val="0"/>
              </a:spcAft>
              <a:buClr>
                <a:srgbClr val="888888"/>
              </a:buClr>
              <a:buSzPts val="1200"/>
              <a:buFont typeface="Arial" panose="020B0604020202090204"/>
              <a:buNone/>
              <a:defRPr sz="1200" b="0" i="0" u="none" cap="none">
                <a:solidFill>
                  <a:srgbClr val="888888"/>
                </a:solidFill>
                <a:latin typeface="Arial" panose="020B0604020202090204"/>
                <a:ea typeface="Arial" panose="020B0604020202090204"/>
                <a:cs typeface="Arial" panose="020B0604020202090204"/>
              </a:defRPr>
            </a:lvl6pPr>
            <a:lvl7pPr marL="3200400" marR="0" indent="-228600" algn="l">
              <a:lnSpc>
                <a:spcPct val="90000"/>
              </a:lnSpc>
              <a:spcBef>
                <a:spcPts val="400"/>
              </a:spcBef>
              <a:spcAft>
                <a:spcPts val="0"/>
              </a:spcAft>
              <a:buClr>
                <a:srgbClr val="888888"/>
              </a:buClr>
              <a:buSzPts val="1200"/>
              <a:buFont typeface="Arial" panose="020B0604020202090204"/>
              <a:buNone/>
              <a:defRPr sz="1200" b="0" i="0" u="none" cap="none">
                <a:solidFill>
                  <a:srgbClr val="888888"/>
                </a:solidFill>
                <a:latin typeface="Arial" panose="020B0604020202090204"/>
                <a:ea typeface="Arial" panose="020B0604020202090204"/>
                <a:cs typeface="Arial" panose="020B0604020202090204"/>
              </a:defRPr>
            </a:lvl7pPr>
            <a:lvl8pPr marL="3657600" marR="0" indent="-228600" algn="l">
              <a:lnSpc>
                <a:spcPct val="90000"/>
              </a:lnSpc>
              <a:spcBef>
                <a:spcPts val="400"/>
              </a:spcBef>
              <a:spcAft>
                <a:spcPts val="0"/>
              </a:spcAft>
              <a:buClr>
                <a:srgbClr val="888888"/>
              </a:buClr>
              <a:buSzPts val="1200"/>
              <a:buFont typeface="Arial" panose="020B0604020202090204"/>
              <a:buNone/>
              <a:defRPr sz="1200" b="0" i="0" u="none" cap="none">
                <a:solidFill>
                  <a:srgbClr val="888888"/>
                </a:solidFill>
                <a:latin typeface="Arial" panose="020B0604020202090204"/>
                <a:ea typeface="Arial" panose="020B0604020202090204"/>
                <a:cs typeface="Arial" panose="020B0604020202090204"/>
              </a:defRPr>
            </a:lvl8pPr>
            <a:lvl9pPr marL="4114800" marR="0" indent="-228600" algn="l">
              <a:lnSpc>
                <a:spcPct val="90000"/>
              </a:lnSpc>
              <a:spcBef>
                <a:spcPts val="400"/>
              </a:spcBef>
              <a:spcAft>
                <a:spcPts val="0"/>
              </a:spcAft>
              <a:buClr>
                <a:srgbClr val="888888"/>
              </a:buClr>
              <a:buSzPts val="1200"/>
              <a:buFont typeface="Arial" panose="020B0604020202090204"/>
              <a:buNone/>
              <a:defRPr sz="1200" b="0" i="0" u="none" cap="none">
                <a:solidFill>
                  <a:srgbClr val="888888"/>
                </a:solidFill>
                <a:latin typeface="Arial" panose="020B0604020202090204"/>
                <a:ea typeface="Arial" panose="020B0604020202090204"/>
                <a:cs typeface="Arial" panose="020B0604020202090204"/>
              </a:defRPr>
            </a:lvl9pPr>
          </a:lstStyle>
          <a:p>
            <a:pPr marL="0" indent="0" algn="ctr">
              <a:spcBef>
                <a:spcPts val="1000"/>
              </a:spcBef>
              <a:buClr>
                <a:srgbClr val="000000"/>
              </a:buClr>
              <a:buNone/>
            </a:pPr>
            <a:r>
              <a:rPr sz="1200" b="1">
                <a:solidFill>
                  <a:schemeClr val="tx1">
                    <a:lumMod val="85000"/>
                    <a:lumOff val="15000"/>
                  </a:schemeClr>
                </a:solidFill>
                <a:latin typeface="Adobe 繁黑體 Std B"/>
                <a:ea typeface="Adobe 繁黑體 Std B"/>
                <a:cs typeface="Adobe 繁黑體 Std B"/>
              </a:rPr>
              <a:t>First Four</a:t>
            </a:r>
          </a:p>
          <a:p>
            <a:pPr marL="0" indent="0" algn="ctr">
              <a:spcBef>
                <a:spcPts val="1000"/>
              </a:spcBef>
              <a:buClr>
                <a:srgbClr val="000000"/>
              </a:buClr>
              <a:buNone/>
            </a:pPr>
            <a:r>
              <a:rPr sz="1200" b="1">
                <a:solidFill>
                  <a:schemeClr val="tx1">
                    <a:lumMod val="85000"/>
                    <a:lumOff val="15000"/>
                  </a:schemeClr>
                </a:solidFill>
                <a:latin typeface="Adobe 繁黑體 Std B"/>
                <a:ea typeface="Adobe 繁黑體 Std B"/>
                <a:cs typeface="Adobe 繁黑體 Std B"/>
              </a:rPr>
              <a:t>Encirclement</a:t>
            </a:r>
          </a:p>
          <a:p>
            <a:pPr marL="0" indent="0" algn="ctr">
              <a:spcBef>
                <a:spcPts val="1000"/>
              </a:spcBef>
              <a:buClr>
                <a:srgbClr val="000000"/>
              </a:buClr>
              <a:buNone/>
            </a:pPr>
            <a:r>
              <a:rPr sz="1200" b="1">
                <a:solidFill>
                  <a:schemeClr val="tx1">
                    <a:lumMod val="85000"/>
                    <a:lumOff val="15000"/>
                  </a:schemeClr>
                </a:solidFill>
                <a:latin typeface="Adobe 繁黑體 Std B"/>
                <a:ea typeface="Adobe 繁黑體 Std B"/>
                <a:cs typeface="Adobe 繁黑體 Std B"/>
              </a:rPr>
              <a:t>Campaigns</a:t>
            </a:r>
          </a:p>
        </p:txBody>
      </p:sp>
      <p:cxnSp>
        <p:nvCxnSpPr>
          <p:cNvPr id="227" name="直線接點 73"/>
          <p:cNvCxnSpPr>
            <a:endCxn id="100" idx="1"/>
          </p:cNvCxnSpPr>
          <p:nvPr/>
        </p:nvCxnSpPr>
        <p:spPr>
          <a:xfrm flipV="1">
            <a:off x="4187954" y="3458090"/>
            <a:ext cx="369495" cy="1391193"/>
          </a:xfrm>
          <a:prstGeom prst="line">
            <a:avLst/>
          </a:prstGeom>
          <a:ln w="28575">
            <a:solidFill>
              <a:schemeClr val="tx2">
                <a:lumMod val="25000"/>
              </a:schemeClr>
            </a:solidFill>
          </a:ln>
        </p:spPr>
        <p:style>
          <a:lnRef idx="1">
            <a:schemeClr val="accent1"/>
          </a:lnRef>
          <a:fillRef idx="0">
            <a:schemeClr val="accent1"/>
          </a:fillRef>
          <a:effectRef idx="0">
            <a:schemeClr val="accent1"/>
          </a:effectRef>
          <a:fontRef idx="minor">
            <a:schemeClr val="tx1"/>
          </a:fontRef>
        </p:style>
      </p:cxnSp>
      <p:sp>
        <p:nvSpPr>
          <p:cNvPr id="77" name="直線接點 76"/>
          <p:cNvSpPr>
            <a:spLocks noGrp="1"/>
          </p:cNvSpPr>
          <p:nvPr/>
        </p:nvSpPr>
        <p:spPr>
          <a:xfrm>
            <a:off x="2532731" y="1995481"/>
            <a:ext cx="0" cy="2903544"/>
          </a:xfrm>
          <a:prstGeom prst="line">
            <a:avLst/>
          </a:prstGeom>
          <a:ln w="28575">
            <a:solidFill>
              <a:schemeClr val="tx2">
                <a:lumMod val="25000"/>
              </a:schemeClr>
            </a:solidFill>
          </a:ln>
        </p:spPr>
        <p:style>
          <a:lnRef idx="1">
            <a:schemeClr val="accent1"/>
          </a:lnRef>
          <a:fillRef idx="0">
            <a:schemeClr val="accent1"/>
          </a:fillRef>
          <a:effectRef idx="0">
            <a:schemeClr val="accent1"/>
          </a:effectRef>
          <a:fontRef idx="minor">
            <a:schemeClr val="tx1"/>
          </a:fontRef>
        </p:style>
      </p:sp>
      <p:sp>
        <p:nvSpPr>
          <p:cNvPr id="86" name="直線接點 85"/>
          <p:cNvSpPr>
            <a:spLocks noGrp="1"/>
          </p:cNvSpPr>
          <p:nvPr/>
        </p:nvSpPr>
        <p:spPr>
          <a:xfrm flipH="1">
            <a:off x="2532731" y="2008954"/>
            <a:ext cx="134579" cy="0"/>
          </a:xfrm>
          <a:prstGeom prst="line">
            <a:avLst/>
          </a:prstGeom>
          <a:ln w="28575">
            <a:solidFill>
              <a:schemeClr val="tx2">
                <a:lumMod val="25000"/>
              </a:schemeClr>
            </a:solidFill>
          </a:ln>
        </p:spPr>
        <p:style>
          <a:lnRef idx="1">
            <a:schemeClr val="accent1"/>
          </a:lnRef>
          <a:fillRef idx="0">
            <a:schemeClr val="accent1"/>
          </a:fillRef>
          <a:effectRef idx="0">
            <a:schemeClr val="accent1"/>
          </a:effectRef>
          <a:fontRef idx="minor">
            <a:schemeClr val="tx1"/>
          </a:fontRef>
        </p:style>
      </p:sp>
      <p:cxnSp>
        <p:nvCxnSpPr>
          <p:cNvPr id="230" name="直線接點 87"/>
          <p:cNvCxnSpPr>
            <a:endCxn id="100" idx="3"/>
          </p:cNvCxnSpPr>
          <p:nvPr/>
        </p:nvCxnSpPr>
        <p:spPr>
          <a:xfrm flipH="1" flipV="1">
            <a:off x="5260555" y="3458090"/>
            <a:ext cx="232793" cy="515"/>
          </a:xfrm>
          <a:prstGeom prst="line">
            <a:avLst/>
          </a:prstGeom>
          <a:ln w="28575">
            <a:solidFill>
              <a:schemeClr val="tx2">
                <a:lumMod val="25000"/>
              </a:schemeClr>
            </a:solidFill>
          </a:ln>
        </p:spPr>
        <p:style>
          <a:lnRef idx="1">
            <a:schemeClr val="accent1"/>
          </a:lnRef>
          <a:fillRef idx="0">
            <a:schemeClr val="accent1"/>
          </a:fillRef>
          <a:effectRef idx="0">
            <a:schemeClr val="accent1"/>
          </a:effectRef>
          <a:fontRef idx="minor">
            <a:schemeClr val="tx1"/>
          </a:fontRef>
        </p:style>
      </p:cxnSp>
      <p:sp>
        <p:nvSpPr>
          <p:cNvPr id="51" name="矩形: 圓角 50"/>
          <p:cNvSpPr>
            <a:spLocks noGrp="1"/>
          </p:cNvSpPr>
          <p:nvPr/>
        </p:nvSpPr>
        <p:spPr>
          <a:xfrm>
            <a:off x="5486714" y="2796520"/>
            <a:ext cx="1672064" cy="1323140"/>
          </a:xfrm>
          <a:prstGeom prst="roundRect">
            <a:avLst/>
          </a:prstGeom>
          <a:solidFill>
            <a:srgbClr val="FFE7E8"/>
          </a:solidFill>
          <a:ln>
            <a:solidFill>
              <a:srgbClr val="500000"/>
            </a:solid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a:buNone/>
            </a:pPr>
            <a:endParaRPr/>
          </a:p>
        </p:txBody>
      </p:sp>
      <p:sp>
        <p:nvSpPr>
          <p:cNvPr id="52" name="內容版面配置區 2"/>
          <p:cNvSpPr>
            <a:spLocks noGrp="1"/>
          </p:cNvSpPr>
          <p:nvPr/>
        </p:nvSpPr>
        <p:spPr>
          <a:xfrm>
            <a:off x="5623657" y="2928886"/>
            <a:ext cx="1398175" cy="1064965"/>
          </a:xfrm>
          <a:prstGeom prst="rect">
            <a:avLst/>
          </a:prstGeom>
          <a:noFill/>
          <a:ln>
            <a:noFill/>
          </a:ln>
        </p:spPr>
        <p:txBody>
          <a:bodyPr spcFirstLastPara="1" wrap="square" lIns="68575" tIns="34275" rIns="68575" bIns="34275" anchor="t">
            <a:normAutofit/>
          </a:bodyPr>
          <a:lstStyle>
            <a:lvl1pPr marL="457200" marR="0" indent="-228600" algn="l">
              <a:lnSpc>
                <a:spcPct val="90000"/>
              </a:lnSpc>
              <a:spcBef>
                <a:spcPts val="800"/>
              </a:spcBef>
              <a:spcAft>
                <a:spcPts val="0"/>
              </a:spcAft>
              <a:buClr>
                <a:srgbClr val="888888"/>
              </a:buClr>
              <a:buSzPts val="1800"/>
              <a:buFont typeface="Arial" panose="020B0604020202090204"/>
              <a:buNone/>
              <a:defRPr sz="1800" b="0" i="0" u="none" cap="none">
                <a:solidFill>
                  <a:srgbClr val="888888"/>
                </a:solidFill>
                <a:latin typeface="Arial" panose="020B0604020202090204"/>
                <a:ea typeface="Arial" panose="020B0604020202090204"/>
                <a:cs typeface="Arial" panose="020B0604020202090204"/>
              </a:defRPr>
            </a:lvl1pPr>
            <a:lvl2pPr marL="914400" marR="0" indent="-228600" algn="l">
              <a:lnSpc>
                <a:spcPct val="90000"/>
              </a:lnSpc>
              <a:spcBef>
                <a:spcPts val="400"/>
              </a:spcBef>
              <a:spcAft>
                <a:spcPts val="0"/>
              </a:spcAft>
              <a:buClr>
                <a:srgbClr val="888888"/>
              </a:buClr>
              <a:buSzPts val="1500"/>
              <a:buFont typeface="Arial" panose="020B0604020202090204"/>
              <a:buNone/>
              <a:defRPr sz="1500" b="0" i="0" u="none" cap="none">
                <a:solidFill>
                  <a:srgbClr val="888888"/>
                </a:solidFill>
                <a:latin typeface="Arial" panose="020B0604020202090204"/>
                <a:ea typeface="Arial" panose="020B0604020202090204"/>
                <a:cs typeface="Arial" panose="020B0604020202090204"/>
              </a:defRPr>
            </a:lvl2pPr>
            <a:lvl3pPr marL="1371600" marR="0" indent="-228600" algn="l">
              <a:lnSpc>
                <a:spcPct val="90000"/>
              </a:lnSpc>
              <a:spcBef>
                <a:spcPts val="400"/>
              </a:spcBef>
              <a:spcAft>
                <a:spcPts val="0"/>
              </a:spcAft>
              <a:buClr>
                <a:srgbClr val="888888"/>
              </a:buClr>
              <a:buSzPts val="1400"/>
              <a:buFont typeface="Arial" panose="020B0604020202090204"/>
              <a:buNone/>
              <a:defRPr sz="1400" b="0" i="0" u="none" cap="none">
                <a:solidFill>
                  <a:srgbClr val="888888"/>
                </a:solidFill>
                <a:latin typeface="Arial" panose="020B0604020202090204"/>
                <a:ea typeface="Arial" panose="020B0604020202090204"/>
                <a:cs typeface="Arial" panose="020B0604020202090204"/>
              </a:defRPr>
            </a:lvl3pPr>
            <a:lvl4pPr marL="1828800" marR="0" indent="-228600" algn="l">
              <a:lnSpc>
                <a:spcPct val="90000"/>
              </a:lnSpc>
              <a:spcBef>
                <a:spcPts val="400"/>
              </a:spcBef>
              <a:spcAft>
                <a:spcPts val="0"/>
              </a:spcAft>
              <a:buClr>
                <a:srgbClr val="888888"/>
              </a:buClr>
              <a:buSzPts val="1200"/>
              <a:buFont typeface="Arial" panose="020B0604020202090204"/>
              <a:buNone/>
              <a:defRPr sz="1200" b="0" i="0" u="none" cap="none">
                <a:solidFill>
                  <a:srgbClr val="888888"/>
                </a:solidFill>
                <a:latin typeface="Arial" panose="020B0604020202090204"/>
                <a:ea typeface="Arial" panose="020B0604020202090204"/>
                <a:cs typeface="Arial" panose="020B0604020202090204"/>
              </a:defRPr>
            </a:lvl4pPr>
            <a:lvl5pPr marL="2286000" marR="0" indent="-228600" algn="l">
              <a:lnSpc>
                <a:spcPct val="90000"/>
              </a:lnSpc>
              <a:spcBef>
                <a:spcPts val="400"/>
              </a:spcBef>
              <a:spcAft>
                <a:spcPts val="0"/>
              </a:spcAft>
              <a:buClr>
                <a:srgbClr val="888888"/>
              </a:buClr>
              <a:buSzPts val="1200"/>
              <a:buFont typeface="Arial" panose="020B0604020202090204"/>
              <a:buNone/>
              <a:defRPr sz="1200" b="0" i="0" u="none" cap="none">
                <a:solidFill>
                  <a:srgbClr val="888888"/>
                </a:solidFill>
                <a:latin typeface="Arial" panose="020B0604020202090204"/>
                <a:ea typeface="Arial" panose="020B0604020202090204"/>
                <a:cs typeface="Arial" panose="020B0604020202090204"/>
              </a:defRPr>
            </a:lvl5pPr>
            <a:lvl6pPr marL="2743200" marR="0" indent="-228600" algn="l">
              <a:lnSpc>
                <a:spcPct val="90000"/>
              </a:lnSpc>
              <a:spcBef>
                <a:spcPts val="400"/>
              </a:spcBef>
              <a:spcAft>
                <a:spcPts val="0"/>
              </a:spcAft>
              <a:buClr>
                <a:srgbClr val="888888"/>
              </a:buClr>
              <a:buSzPts val="1200"/>
              <a:buFont typeface="Arial" panose="020B0604020202090204"/>
              <a:buNone/>
              <a:defRPr sz="1200" b="0" i="0" u="none" cap="none">
                <a:solidFill>
                  <a:srgbClr val="888888"/>
                </a:solidFill>
                <a:latin typeface="Arial" panose="020B0604020202090204"/>
                <a:ea typeface="Arial" panose="020B0604020202090204"/>
                <a:cs typeface="Arial" panose="020B0604020202090204"/>
              </a:defRPr>
            </a:lvl6pPr>
            <a:lvl7pPr marL="3200400" marR="0" indent="-228600" algn="l">
              <a:lnSpc>
                <a:spcPct val="90000"/>
              </a:lnSpc>
              <a:spcBef>
                <a:spcPts val="400"/>
              </a:spcBef>
              <a:spcAft>
                <a:spcPts val="0"/>
              </a:spcAft>
              <a:buClr>
                <a:srgbClr val="888888"/>
              </a:buClr>
              <a:buSzPts val="1200"/>
              <a:buFont typeface="Arial" panose="020B0604020202090204"/>
              <a:buNone/>
              <a:defRPr sz="1200" b="0" i="0" u="none" cap="none">
                <a:solidFill>
                  <a:srgbClr val="888888"/>
                </a:solidFill>
                <a:latin typeface="Arial" panose="020B0604020202090204"/>
                <a:ea typeface="Arial" panose="020B0604020202090204"/>
                <a:cs typeface="Arial" panose="020B0604020202090204"/>
              </a:defRPr>
            </a:lvl7pPr>
            <a:lvl8pPr marL="3657600" marR="0" indent="-228600" algn="l">
              <a:lnSpc>
                <a:spcPct val="90000"/>
              </a:lnSpc>
              <a:spcBef>
                <a:spcPts val="400"/>
              </a:spcBef>
              <a:spcAft>
                <a:spcPts val="0"/>
              </a:spcAft>
              <a:buClr>
                <a:srgbClr val="888888"/>
              </a:buClr>
              <a:buSzPts val="1200"/>
              <a:buFont typeface="Arial" panose="020B0604020202090204"/>
              <a:buNone/>
              <a:defRPr sz="1200" b="0" i="0" u="none" cap="none">
                <a:solidFill>
                  <a:srgbClr val="888888"/>
                </a:solidFill>
                <a:latin typeface="Arial" panose="020B0604020202090204"/>
                <a:ea typeface="Arial" panose="020B0604020202090204"/>
                <a:cs typeface="Arial" panose="020B0604020202090204"/>
              </a:defRPr>
            </a:lvl8pPr>
            <a:lvl9pPr marL="4114800" marR="0" indent="-228600" algn="l">
              <a:lnSpc>
                <a:spcPct val="90000"/>
              </a:lnSpc>
              <a:spcBef>
                <a:spcPts val="400"/>
              </a:spcBef>
              <a:spcAft>
                <a:spcPts val="0"/>
              </a:spcAft>
              <a:buClr>
                <a:srgbClr val="888888"/>
              </a:buClr>
              <a:buSzPts val="1200"/>
              <a:buFont typeface="Arial" panose="020B0604020202090204"/>
              <a:buNone/>
              <a:defRPr sz="1200" b="0" i="0" u="none" cap="none">
                <a:solidFill>
                  <a:srgbClr val="888888"/>
                </a:solidFill>
                <a:latin typeface="Arial" panose="020B0604020202090204"/>
                <a:ea typeface="Arial" panose="020B0604020202090204"/>
                <a:cs typeface="Arial" panose="020B0604020202090204"/>
              </a:defRPr>
            </a:lvl9pPr>
          </a:lstStyle>
          <a:p>
            <a:pPr marL="0" indent="0" algn="ctr">
              <a:buNone/>
            </a:pPr>
            <a:r>
              <a:rPr sz="1350" b="1">
                <a:solidFill>
                  <a:schemeClr val="tx1">
                    <a:lumMod val="85000"/>
                    <a:lumOff val="15000"/>
                  </a:schemeClr>
                </a:solidFill>
                <a:latin typeface="Adobe 繁黑體 Std B"/>
                <a:ea typeface="Adobe 繁黑體 Std B"/>
                <a:cs typeface="Adobe 繁黑體 Std B"/>
              </a:rPr>
              <a:t>Turning Point:</a:t>
            </a:r>
            <a:endParaRPr sz="2400" b="1">
              <a:solidFill>
                <a:schemeClr val="tx1">
                  <a:lumMod val="85000"/>
                  <a:lumOff val="15000"/>
                </a:schemeClr>
              </a:solidFill>
              <a:latin typeface="Adobe 繁黑體 Std B"/>
              <a:ea typeface="Adobe 繁黑體 Std B"/>
              <a:cs typeface="Adobe 繁黑體 Std B"/>
            </a:endParaRPr>
          </a:p>
          <a:p>
            <a:pPr marL="0" indent="0" algn="ctr">
              <a:buNone/>
            </a:pPr>
            <a:r>
              <a:rPr sz="1350" b="1">
                <a:solidFill>
                  <a:schemeClr val="tx1">
                    <a:lumMod val="85000"/>
                    <a:lumOff val="15000"/>
                  </a:schemeClr>
                </a:solidFill>
                <a:latin typeface="Adobe 繁黑體 Std B"/>
                <a:ea typeface="Adobe 繁黑體 Std B"/>
                <a:cs typeface="Adobe 繁黑體 Std B"/>
              </a:rPr>
              <a:t>Zunyi Conference</a:t>
            </a:r>
          </a:p>
        </p:txBody>
      </p:sp>
      <p:sp>
        <p:nvSpPr>
          <p:cNvPr id="43" name="矩形: 圓角 42"/>
          <p:cNvSpPr>
            <a:spLocks noGrp="1"/>
          </p:cNvSpPr>
          <p:nvPr/>
        </p:nvSpPr>
        <p:spPr>
          <a:xfrm>
            <a:off x="1650868" y="1859013"/>
            <a:ext cx="703106" cy="3178388"/>
          </a:xfrm>
          <a:prstGeom prst="roundRect">
            <a:avLst/>
          </a:prstGeom>
          <a:solidFill>
            <a:srgbClr val="FFE7E8"/>
          </a:solidFill>
          <a:ln>
            <a:solidFill>
              <a:srgbClr val="500000"/>
            </a:solid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a:buNone/>
            </a:pPr>
            <a:endParaRPr/>
          </a:p>
        </p:txBody>
      </p:sp>
      <p:sp>
        <p:nvSpPr>
          <p:cNvPr id="44" name="內容版面配置區 2"/>
          <p:cNvSpPr>
            <a:spLocks noGrp="1"/>
          </p:cNvSpPr>
          <p:nvPr/>
        </p:nvSpPr>
        <p:spPr>
          <a:xfrm>
            <a:off x="1666875" y="1933575"/>
            <a:ext cx="666750" cy="3181350"/>
          </a:xfrm>
          <a:prstGeom prst="rect">
            <a:avLst/>
          </a:prstGeom>
        </p:spPr>
        <p:txBody>
          <a:bodyPr vert="horz" lIns="19050" tIns="9525" rIns="19050" bIns="9525"/>
          <a:lstStyle>
            <a:lvl1pPr marL="228600" indent="-228600" algn="l" defTabSz="914400">
              <a:lnSpc>
                <a:spcPct val="90000"/>
              </a:lnSpc>
              <a:spcBef>
                <a:spcPts val="1000"/>
              </a:spcBef>
              <a:buFont typeface="Arial" panose="020B0604020202090204"/>
              <a:buChar char="•"/>
              <a:defRPr sz="2800" kern="1200">
                <a:solidFill>
                  <a:schemeClr val="tx1"/>
                </a:solidFill>
                <a:latin typeface="+mn-lt"/>
                <a:ea typeface="+mn-lt"/>
                <a:cs typeface="+mn-lt"/>
              </a:defRPr>
            </a:lvl1pPr>
            <a:lvl2pPr marL="685800" indent="-228600" algn="l" defTabSz="914400">
              <a:lnSpc>
                <a:spcPct val="90000"/>
              </a:lnSpc>
              <a:spcBef>
                <a:spcPts val="500"/>
              </a:spcBef>
              <a:buFont typeface="Arial" panose="020B0604020202090204"/>
              <a:buChar char="•"/>
              <a:defRPr sz="2400" kern="1200">
                <a:solidFill>
                  <a:schemeClr val="tx1"/>
                </a:solidFill>
                <a:latin typeface="+mn-lt"/>
                <a:ea typeface="+mn-lt"/>
                <a:cs typeface="+mn-lt"/>
              </a:defRPr>
            </a:lvl2pPr>
            <a:lvl3pPr marL="1143000" indent="-228600" algn="l" defTabSz="914400">
              <a:lnSpc>
                <a:spcPct val="90000"/>
              </a:lnSpc>
              <a:spcBef>
                <a:spcPts val="500"/>
              </a:spcBef>
              <a:buFont typeface="Arial" panose="020B0604020202090204"/>
              <a:buChar char="•"/>
              <a:defRPr sz="2000" kern="1200">
                <a:solidFill>
                  <a:schemeClr val="tx1"/>
                </a:solidFill>
                <a:latin typeface="+mn-lt"/>
                <a:ea typeface="+mn-lt"/>
                <a:cs typeface="+mn-lt"/>
              </a:defRPr>
            </a:lvl3pPr>
            <a:lvl4pPr marL="1600200" indent="-228600" algn="l" defTabSz="914400">
              <a:lnSpc>
                <a:spcPct val="90000"/>
              </a:lnSpc>
              <a:spcBef>
                <a:spcPts val="500"/>
              </a:spcBef>
              <a:buFont typeface="Arial" panose="020B0604020202090204"/>
              <a:buChar char="•"/>
              <a:defRPr sz="1800" kern="1200">
                <a:solidFill>
                  <a:schemeClr val="tx1"/>
                </a:solidFill>
                <a:latin typeface="+mn-lt"/>
                <a:ea typeface="+mn-lt"/>
                <a:cs typeface="+mn-lt"/>
              </a:defRPr>
            </a:lvl4pPr>
            <a:lvl5pPr marL="2057400" indent="-228600" algn="l" defTabSz="914400">
              <a:lnSpc>
                <a:spcPct val="90000"/>
              </a:lnSpc>
              <a:spcBef>
                <a:spcPts val="500"/>
              </a:spcBef>
              <a:buFont typeface="Arial" panose="020B0604020202090204"/>
              <a:buChar char="•"/>
              <a:defRPr sz="1800" kern="1200">
                <a:solidFill>
                  <a:schemeClr val="tx1"/>
                </a:solidFill>
                <a:latin typeface="+mn-lt"/>
                <a:ea typeface="+mn-lt"/>
                <a:cs typeface="+mn-lt"/>
              </a:defRPr>
            </a:lvl5pPr>
            <a:lvl6pPr marL="2514600" indent="-228600" algn="l" defTabSz="914400">
              <a:lnSpc>
                <a:spcPct val="90000"/>
              </a:lnSpc>
              <a:spcBef>
                <a:spcPts val="500"/>
              </a:spcBef>
              <a:buFont typeface="Arial" panose="020B0604020202090204"/>
              <a:buChar char="•"/>
              <a:defRPr sz="1800" kern="1200">
                <a:solidFill>
                  <a:schemeClr val="tx1"/>
                </a:solidFill>
                <a:latin typeface="+mn-lt"/>
                <a:ea typeface="+mn-lt"/>
                <a:cs typeface="+mn-lt"/>
              </a:defRPr>
            </a:lvl6pPr>
            <a:lvl7pPr marL="2971800" indent="-228600" algn="l" defTabSz="914400">
              <a:lnSpc>
                <a:spcPct val="90000"/>
              </a:lnSpc>
              <a:spcBef>
                <a:spcPts val="500"/>
              </a:spcBef>
              <a:buFont typeface="Arial" panose="020B0604020202090204"/>
              <a:buChar char="•"/>
              <a:defRPr sz="1800" kern="1200">
                <a:solidFill>
                  <a:schemeClr val="tx1"/>
                </a:solidFill>
                <a:latin typeface="+mn-lt"/>
                <a:ea typeface="+mn-lt"/>
                <a:cs typeface="+mn-lt"/>
              </a:defRPr>
            </a:lvl7pPr>
            <a:lvl8pPr marL="3429000" indent="-228600" algn="l" defTabSz="914400">
              <a:lnSpc>
                <a:spcPct val="90000"/>
              </a:lnSpc>
              <a:spcBef>
                <a:spcPts val="500"/>
              </a:spcBef>
              <a:buFont typeface="Arial" panose="020B0604020202090204"/>
              <a:buChar char="•"/>
              <a:defRPr sz="1800" kern="1200">
                <a:solidFill>
                  <a:schemeClr val="tx1"/>
                </a:solidFill>
                <a:latin typeface="+mn-lt"/>
                <a:ea typeface="+mn-lt"/>
                <a:cs typeface="+mn-lt"/>
              </a:defRPr>
            </a:lvl8pPr>
            <a:lvl9pPr marL="3886200" indent="-228600" algn="l" defTabSz="914400">
              <a:lnSpc>
                <a:spcPct val="90000"/>
              </a:lnSpc>
              <a:spcBef>
                <a:spcPts val="500"/>
              </a:spcBef>
              <a:buFont typeface="Arial" panose="020B0604020202090204"/>
              <a:buChar char="•"/>
              <a:defRPr sz="1800" kern="1200">
                <a:solidFill>
                  <a:schemeClr val="tx1"/>
                </a:solidFill>
                <a:latin typeface="+mn-lt"/>
                <a:ea typeface="+mn-lt"/>
                <a:cs typeface="+mn-lt"/>
              </a:defRPr>
            </a:lvl9pPr>
          </a:lstStyle>
          <a:p>
            <a:pPr marL="0" indent="0" algn="ctr">
              <a:buNone/>
            </a:pPr>
            <a:r>
              <a:rPr sz="1400" b="1">
                <a:solidFill>
                  <a:schemeClr val="tx1">
                    <a:lumMod val="85000"/>
                    <a:lumOff val="15000"/>
                  </a:schemeClr>
                </a:solidFill>
                <a:latin typeface="Adobe 繁黑體 Std B"/>
                <a:ea typeface="Adobe 繁黑體 Std B"/>
                <a:cs typeface="Adobe 繁黑體 Std B"/>
              </a:rPr>
              <a:t>KMT</a:t>
            </a:r>
            <a:r>
              <a:rPr lang="en-US" sz="1400" b="1">
                <a:solidFill>
                  <a:schemeClr val="tx1">
                    <a:lumMod val="85000"/>
                    <a:lumOff val="15000"/>
                  </a:schemeClr>
                </a:solidFill>
                <a:latin typeface="Adobe 繁黑體 Std B"/>
                <a:ea typeface="Adobe 繁黑體 Std B"/>
                <a:cs typeface="Adobe 繁黑體 Std B"/>
              </a:rPr>
              <a:t>’s</a:t>
            </a:r>
            <a:endParaRPr sz="1400" b="1">
              <a:solidFill>
                <a:schemeClr val="tx1">
                  <a:lumMod val="85000"/>
                  <a:lumOff val="15000"/>
                </a:schemeClr>
              </a:solidFill>
              <a:latin typeface="Adobe 繁黑體 Std B"/>
              <a:ea typeface="Adobe 繁黑體 Std B"/>
              <a:cs typeface="Adobe 繁黑體 Std B"/>
            </a:endParaRPr>
          </a:p>
          <a:p>
            <a:pPr marL="0" indent="0" algn="ctr">
              <a:buNone/>
            </a:pPr>
            <a:r>
              <a:rPr sz="1400" b="1">
                <a:solidFill>
                  <a:schemeClr val="tx1">
                    <a:lumMod val="85000"/>
                    <a:lumOff val="15000"/>
                  </a:schemeClr>
                </a:solidFill>
                <a:latin typeface="Adobe 繁黑體 Std B"/>
                <a:ea typeface="Adobe 繁黑體 Std B"/>
                <a:cs typeface="Adobe 繁黑體 Std B"/>
              </a:rPr>
              <a:t>Encirclement</a:t>
            </a:r>
            <a:r>
              <a:rPr lang="en-US" sz="1400" b="1">
                <a:solidFill>
                  <a:schemeClr val="tx1">
                    <a:lumMod val="85000"/>
                    <a:lumOff val="15000"/>
                  </a:schemeClr>
                </a:solidFill>
                <a:latin typeface="Adobe 繁黑體 Std B"/>
                <a:ea typeface="Adobe 繁黑體 Std B"/>
                <a:cs typeface="Adobe 繁黑體 Std B"/>
              </a:rPr>
              <a:t> Tactic</a:t>
            </a:r>
          </a:p>
        </p:txBody>
      </p:sp>
      <p:sp>
        <p:nvSpPr>
          <p:cNvPr id="45" name="直線接點 44"/>
          <p:cNvSpPr>
            <a:spLocks noGrp="1"/>
          </p:cNvSpPr>
          <p:nvPr/>
        </p:nvSpPr>
        <p:spPr>
          <a:xfrm flipH="1">
            <a:off x="2363045" y="3447977"/>
            <a:ext cx="176561" cy="0"/>
          </a:xfrm>
          <a:prstGeom prst="line">
            <a:avLst/>
          </a:prstGeom>
          <a:ln w="28575">
            <a:solidFill>
              <a:schemeClr val="tx2">
                <a:lumMod val="25000"/>
              </a:schemeClr>
            </a:solidFill>
          </a:ln>
        </p:spPr>
        <p:style>
          <a:lnRef idx="1">
            <a:schemeClr val="accent1"/>
          </a:lnRef>
          <a:fillRef idx="0">
            <a:schemeClr val="accent1"/>
          </a:fillRef>
          <a:effectRef idx="0">
            <a:schemeClr val="accent1"/>
          </a:effectRef>
          <a:fontRef idx="minor">
            <a:schemeClr val="tx1"/>
          </a:fontRef>
        </p:style>
      </p:sp>
      <p:sp>
        <p:nvSpPr>
          <p:cNvPr id="68" name="直線接點 67"/>
          <p:cNvSpPr>
            <a:spLocks noGrp="1"/>
          </p:cNvSpPr>
          <p:nvPr/>
        </p:nvSpPr>
        <p:spPr>
          <a:xfrm flipH="1">
            <a:off x="2532731" y="4880760"/>
            <a:ext cx="134579" cy="0"/>
          </a:xfrm>
          <a:prstGeom prst="line">
            <a:avLst/>
          </a:prstGeom>
          <a:ln w="28575">
            <a:solidFill>
              <a:schemeClr val="tx2">
                <a:lumMod val="25000"/>
              </a:schemeClr>
            </a:solidFill>
          </a:ln>
        </p:spPr>
        <p:style>
          <a:lnRef idx="1">
            <a:schemeClr val="accent1"/>
          </a:lnRef>
          <a:fillRef idx="0">
            <a:schemeClr val="accent1"/>
          </a:fillRef>
          <a:effectRef idx="0">
            <a:schemeClr val="accent1"/>
          </a:effectRef>
          <a:fontRef idx="minor">
            <a:schemeClr val="tx1"/>
          </a:fontRef>
        </p:style>
      </p:sp>
      <p:sp>
        <p:nvSpPr>
          <p:cNvPr id="82" name="矩形: 圓角 81"/>
          <p:cNvSpPr>
            <a:spLocks noGrp="1"/>
          </p:cNvSpPr>
          <p:nvPr/>
        </p:nvSpPr>
        <p:spPr>
          <a:xfrm>
            <a:off x="2676251" y="3786823"/>
            <a:ext cx="582438" cy="2148696"/>
          </a:xfrm>
          <a:prstGeom prst="roundRect">
            <a:avLst/>
          </a:prstGeom>
          <a:solidFill>
            <a:srgbClr val="FFE7E8"/>
          </a:solidFill>
          <a:ln>
            <a:solidFill>
              <a:srgbClr val="500000"/>
            </a:solid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a:buNone/>
            </a:pPr>
            <a:endParaRPr/>
          </a:p>
        </p:txBody>
      </p:sp>
      <p:sp>
        <p:nvSpPr>
          <p:cNvPr id="83" name="內容版面配置區 2"/>
          <p:cNvSpPr>
            <a:spLocks noGrp="1"/>
          </p:cNvSpPr>
          <p:nvPr/>
        </p:nvSpPr>
        <p:spPr>
          <a:xfrm>
            <a:off x="2695575" y="3905250"/>
            <a:ext cx="542925" cy="2076450"/>
          </a:xfrm>
          <a:prstGeom prst="rect">
            <a:avLst/>
          </a:prstGeom>
          <a:noFill/>
          <a:ln>
            <a:noFill/>
          </a:ln>
        </p:spPr>
        <p:txBody>
          <a:bodyPr spcFirstLastPara="1" vert="horz" wrap="square" lIns="19050" tIns="9525" rIns="19050" bIns="9525" anchor="t"/>
          <a:lstStyle>
            <a:lvl1pPr marL="457200" marR="0" indent="-228600" algn="l">
              <a:lnSpc>
                <a:spcPct val="90000"/>
              </a:lnSpc>
              <a:spcBef>
                <a:spcPts val="800"/>
              </a:spcBef>
              <a:spcAft>
                <a:spcPts val="0"/>
              </a:spcAft>
              <a:buClr>
                <a:srgbClr val="888888"/>
              </a:buClr>
              <a:buSzPts val="1800"/>
              <a:buFont typeface="Arial" panose="020B0604020202090204"/>
              <a:buNone/>
              <a:defRPr sz="1800" b="0" i="0" u="none" cap="none">
                <a:solidFill>
                  <a:srgbClr val="888888"/>
                </a:solidFill>
                <a:latin typeface="Arial" panose="020B0604020202090204"/>
                <a:ea typeface="Arial" panose="020B0604020202090204"/>
                <a:cs typeface="Arial" panose="020B0604020202090204"/>
              </a:defRPr>
            </a:lvl1pPr>
            <a:lvl2pPr marL="914400" marR="0" indent="-228600" algn="l">
              <a:lnSpc>
                <a:spcPct val="90000"/>
              </a:lnSpc>
              <a:spcBef>
                <a:spcPts val="400"/>
              </a:spcBef>
              <a:spcAft>
                <a:spcPts val="0"/>
              </a:spcAft>
              <a:buClr>
                <a:srgbClr val="888888"/>
              </a:buClr>
              <a:buSzPts val="1500"/>
              <a:buFont typeface="Arial" panose="020B0604020202090204"/>
              <a:buNone/>
              <a:defRPr sz="1500" b="0" i="0" u="none" cap="none">
                <a:solidFill>
                  <a:srgbClr val="888888"/>
                </a:solidFill>
                <a:latin typeface="Arial" panose="020B0604020202090204"/>
                <a:ea typeface="Arial" panose="020B0604020202090204"/>
                <a:cs typeface="Arial" panose="020B0604020202090204"/>
              </a:defRPr>
            </a:lvl2pPr>
            <a:lvl3pPr marL="1371600" marR="0" indent="-228600" algn="l">
              <a:lnSpc>
                <a:spcPct val="90000"/>
              </a:lnSpc>
              <a:spcBef>
                <a:spcPts val="400"/>
              </a:spcBef>
              <a:spcAft>
                <a:spcPts val="0"/>
              </a:spcAft>
              <a:buClr>
                <a:srgbClr val="888888"/>
              </a:buClr>
              <a:buSzPts val="1400"/>
              <a:buFont typeface="Arial" panose="020B0604020202090204"/>
              <a:buNone/>
              <a:defRPr sz="1400" b="0" i="0" u="none" cap="none">
                <a:solidFill>
                  <a:srgbClr val="888888"/>
                </a:solidFill>
                <a:latin typeface="Arial" panose="020B0604020202090204"/>
                <a:ea typeface="Arial" panose="020B0604020202090204"/>
                <a:cs typeface="Arial" panose="020B0604020202090204"/>
              </a:defRPr>
            </a:lvl3pPr>
            <a:lvl4pPr marL="1828800" marR="0" indent="-228600" algn="l">
              <a:lnSpc>
                <a:spcPct val="90000"/>
              </a:lnSpc>
              <a:spcBef>
                <a:spcPts val="400"/>
              </a:spcBef>
              <a:spcAft>
                <a:spcPts val="0"/>
              </a:spcAft>
              <a:buClr>
                <a:srgbClr val="888888"/>
              </a:buClr>
              <a:buSzPts val="1200"/>
              <a:buFont typeface="Arial" panose="020B0604020202090204"/>
              <a:buNone/>
              <a:defRPr sz="1200" b="0" i="0" u="none" cap="none">
                <a:solidFill>
                  <a:srgbClr val="888888"/>
                </a:solidFill>
                <a:latin typeface="Arial" panose="020B0604020202090204"/>
                <a:ea typeface="Arial" panose="020B0604020202090204"/>
                <a:cs typeface="Arial" panose="020B0604020202090204"/>
              </a:defRPr>
            </a:lvl4pPr>
            <a:lvl5pPr marL="2286000" marR="0" indent="-228600" algn="l">
              <a:lnSpc>
                <a:spcPct val="90000"/>
              </a:lnSpc>
              <a:spcBef>
                <a:spcPts val="400"/>
              </a:spcBef>
              <a:spcAft>
                <a:spcPts val="0"/>
              </a:spcAft>
              <a:buClr>
                <a:srgbClr val="888888"/>
              </a:buClr>
              <a:buSzPts val="1200"/>
              <a:buFont typeface="Arial" panose="020B0604020202090204"/>
              <a:buNone/>
              <a:defRPr sz="1200" b="0" i="0" u="none" cap="none">
                <a:solidFill>
                  <a:srgbClr val="888888"/>
                </a:solidFill>
                <a:latin typeface="Arial" panose="020B0604020202090204"/>
                <a:ea typeface="Arial" panose="020B0604020202090204"/>
                <a:cs typeface="Arial" panose="020B0604020202090204"/>
              </a:defRPr>
            </a:lvl5pPr>
            <a:lvl6pPr marL="2743200" marR="0" indent="-228600" algn="l">
              <a:lnSpc>
                <a:spcPct val="90000"/>
              </a:lnSpc>
              <a:spcBef>
                <a:spcPts val="400"/>
              </a:spcBef>
              <a:spcAft>
                <a:spcPts val="0"/>
              </a:spcAft>
              <a:buClr>
                <a:srgbClr val="888888"/>
              </a:buClr>
              <a:buSzPts val="1200"/>
              <a:buFont typeface="Arial" panose="020B0604020202090204"/>
              <a:buNone/>
              <a:defRPr sz="1200" b="0" i="0" u="none" cap="none">
                <a:solidFill>
                  <a:srgbClr val="888888"/>
                </a:solidFill>
                <a:latin typeface="Arial" panose="020B0604020202090204"/>
                <a:ea typeface="Arial" panose="020B0604020202090204"/>
                <a:cs typeface="Arial" panose="020B0604020202090204"/>
              </a:defRPr>
            </a:lvl6pPr>
            <a:lvl7pPr marL="3200400" marR="0" indent="-228600" algn="l">
              <a:lnSpc>
                <a:spcPct val="90000"/>
              </a:lnSpc>
              <a:spcBef>
                <a:spcPts val="400"/>
              </a:spcBef>
              <a:spcAft>
                <a:spcPts val="0"/>
              </a:spcAft>
              <a:buClr>
                <a:srgbClr val="888888"/>
              </a:buClr>
              <a:buSzPts val="1200"/>
              <a:buFont typeface="Arial" panose="020B0604020202090204"/>
              <a:buNone/>
              <a:defRPr sz="1200" b="0" i="0" u="none" cap="none">
                <a:solidFill>
                  <a:srgbClr val="888888"/>
                </a:solidFill>
                <a:latin typeface="Arial" panose="020B0604020202090204"/>
                <a:ea typeface="Arial" panose="020B0604020202090204"/>
                <a:cs typeface="Arial" panose="020B0604020202090204"/>
              </a:defRPr>
            </a:lvl7pPr>
            <a:lvl8pPr marL="3657600" marR="0" indent="-228600" algn="l">
              <a:lnSpc>
                <a:spcPct val="90000"/>
              </a:lnSpc>
              <a:spcBef>
                <a:spcPts val="400"/>
              </a:spcBef>
              <a:spcAft>
                <a:spcPts val="0"/>
              </a:spcAft>
              <a:buClr>
                <a:srgbClr val="888888"/>
              </a:buClr>
              <a:buSzPts val="1200"/>
              <a:buFont typeface="Arial" panose="020B0604020202090204"/>
              <a:buNone/>
              <a:defRPr sz="1200" b="0" i="0" u="none" cap="none">
                <a:solidFill>
                  <a:srgbClr val="888888"/>
                </a:solidFill>
                <a:latin typeface="Arial" panose="020B0604020202090204"/>
                <a:ea typeface="Arial" panose="020B0604020202090204"/>
                <a:cs typeface="Arial" panose="020B0604020202090204"/>
              </a:defRPr>
            </a:lvl8pPr>
            <a:lvl9pPr marL="4114800" marR="0" indent="-228600" algn="l">
              <a:lnSpc>
                <a:spcPct val="90000"/>
              </a:lnSpc>
              <a:spcBef>
                <a:spcPts val="400"/>
              </a:spcBef>
              <a:spcAft>
                <a:spcPts val="0"/>
              </a:spcAft>
              <a:buClr>
                <a:srgbClr val="888888"/>
              </a:buClr>
              <a:buSzPts val="1200"/>
              <a:buFont typeface="Arial" panose="020B0604020202090204"/>
              <a:buNone/>
              <a:defRPr sz="1200" b="0" i="0" u="none" cap="none">
                <a:solidFill>
                  <a:srgbClr val="888888"/>
                </a:solidFill>
                <a:latin typeface="Arial" panose="020B0604020202090204"/>
                <a:ea typeface="Arial" panose="020B0604020202090204"/>
                <a:cs typeface="Arial" panose="020B0604020202090204"/>
              </a:defRPr>
            </a:lvl9pPr>
          </a:lstStyle>
          <a:p>
            <a:pPr marL="0" indent="0" algn="ctr">
              <a:spcBef>
                <a:spcPts val="1000"/>
              </a:spcBef>
              <a:buClr>
                <a:srgbClr val="000000"/>
              </a:buClr>
              <a:buNone/>
            </a:pPr>
            <a:r>
              <a:rPr sz="1000" b="1">
                <a:solidFill>
                  <a:schemeClr val="tx1">
                    <a:lumMod val="85000"/>
                    <a:lumOff val="15000"/>
                  </a:schemeClr>
                </a:solidFill>
                <a:latin typeface="Adobe 繁黑體 Std B"/>
                <a:ea typeface="Adobe 繁黑體 Std B"/>
                <a:cs typeface="Adobe 繁黑體 Std B"/>
              </a:rPr>
              <a:t>Fifth</a:t>
            </a:r>
          </a:p>
          <a:p>
            <a:pPr marL="0" indent="0" algn="ctr">
              <a:spcBef>
                <a:spcPts val="1000"/>
              </a:spcBef>
              <a:buClr>
                <a:srgbClr val="000000"/>
              </a:buClr>
              <a:buNone/>
            </a:pPr>
            <a:r>
              <a:rPr sz="1000" b="1">
                <a:solidFill>
                  <a:schemeClr val="tx1">
                    <a:lumMod val="85000"/>
                    <a:lumOff val="15000"/>
                  </a:schemeClr>
                </a:solidFill>
                <a:latin typeface="Adobe 繁黑體 Std B"/>
                <a:ea typeface="Adobe 繁黑體 Std B"/>
                <a:cs typeface="Adobe 繁黑體 Std B"/>
              </a:rPr>
              <a:t>Encirclement</a:t>
            </a:r>
          </a:p>
          <a:p>
            <a:pPr marL="0" indent="0" algn="ctr">
              <a:spcBef>
                <a:spcPts val="1000"/>
              </a:spcBef>
              <a:buClr>
                <a:srgbClr val="000000"/>
              </a:buClr>
              <a:buNone/>
            </a:pPr>
            <a:r>
              <a:rPr sz="1000" b="1">
                <a:solidFill>
                  <a:schemeClr val="tx1">
                    <a:lumMod val="85000"/>
                    <a:lumOff val="15000"/>
                  </a:schemeClr>
                </a:solidFill>
                <a:latin typeface="Adobe 繁黑體 Std B"/>
                <a:ea typeface="Adobe 繁黑體 Std B"/>
                <a:cs typeface="Adobe 繁黑體 Std B"/>
              </a:rPr>
              <a:t>Campaign</a:t>
            </a:r>
          </a:p>
        </p:txBody>
      </p:sp>
      <p:sp>
        <p:nvSpPr>
          <p:cNvPr id="85" name="矩形: 圓角 84"/>
          <p:cNvSpPr>
            <a:spLocks noGrp="1"/>
          </p:cNvSpPr>
          <p:nvPr/>
        </p:nvSpPr>
        <p:spPr>
          <a:xfrm>
            <a:off x="3412853" y="932800"/>
            <a:ext cx="582438" cy="2148697"/>
          </a:xfrm>
          <a:prstGeom prst="roundRect">
            <a:avLst/>
          </a:prstGeom>
          <a:solidFill>
            <a:srgbClr val="FFE7E8"/>
          </a:solidFill>
          <a:ln>
            <a:solidFill>
              <a:srgbClr val="500000"/>
            </a:solid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a:buNone/>
            </a:pPr>
            <a:endParaRPr/>
          </a:p>
        </p:txBody>
      </p:sp>
      <p:sp>
        <p:nvSpPr>
          <p:cNvPr id="87" name="內容版面配置區 2"/>
          <p:cNvSpPr>
            <a:spLocks noGrp="1"/>
          </p:cNvSpPr>
          <p:nvPr/>
        </p:nvSpPr>
        <p:spPr>
          <a:xfrm>
            <a:off x="3429000" y="962025"/>
            <a:ext cx="542925" cy="2124075"/>
          </a:xfrm>
          <a:prstGeom prst="rect">
            <a:avLst/>
          </a:prstGeom>
          <a:noFill/>
          <a:ln>
            <a:noFill/>
          </a:ln>
        </p:spPr>
        <p:txBody>
          <a:bodyPr spcFirstLastPara="1" vert="horz" wrap="square" lIns="19050" tIns="9525" rIns="19050" bIns="9525" anchor="t"/>
          <a:lstStyle>
            <a:lvl1pPr marL="457200" marR="0" indent="-228600" algn="l">
              <a:lnSpc>
                <a:spcPct val="90000"/>
              </a:lnSpc>
              <a:spcBef>
                <a:spcPts val="800"/>
              </a:spcBef>
              <a:spcAft>
                <a:spcPts val="0"/>
              </a:spcAft>
              <a:buClr>
                <a:srgbClr val="888888"/>
              </a:buClr>
              <a:buSzPts val="1800"/>
              <a:buFont typeface="Arial" panose="020B0604020202090204"/>
              <a:buNone/>
              <a:defRPr sz="1800" b="0" i="0" u="none" cap="none">
                <a:solidFill>
                  <a:srgbClr val="888888"/>
                </a:solidFill>
                <a:latin typeface="Arial" panose="020B0604020202090204"/>
                <a:ea typeface="Arial" panose="020B0604020202090204"/>
                <a:cs typeface="Arial" panose="020B0604020202090204"/>
              </a:defRPr>
            </a:lvl1pPr>
            <a:lvl2pPr marL="914400" marR="0" indent="-228600" algn="l">
              <a:lnSpc>
                <a:spcPct val="90000"/>
              </a:lnSpc>
              <a:spcBef>
                <a:spcPts val="400"/>
              </a:spcBef>
              <a:spcAft>
                <a:spcPts val="0"/>
              </a:spcAft>
              <a:buClr>
                <a:srgbClr val="888888"/>
              </a:buClr>
              <a:buSzPts val="1500"/>
              <a:buFont typeface="Arial" panose="020B0604020202090204"/>
              <a:buNone/>
              <a:defRPr sz="1500" b="0" i="0" u="none" cap="none">
                <a:solidFill>
                  <a:srgbClr val="888888"/>
                </a:solidFill>
                <a:latin typeface="Arial" panose="020B0604020202090204"/>
                <a:ea typeface="Arial" panose="020B0604020202090204"/>
                <a:cs typeface="Arial" panose="020B0604020202090204"/>
              </a:defRPr>
            </a:lvl2pPr>
            <a:lvl3pPr marL="1371600" marR="0" indent="-228600" algn="l">
              <a:lnSpc>
                <a:spcPct val="90000"/>
              </a:lnSpc>
              <a:spcBef>
                <a:spcPts val="400"/>
              </a:spcBef>
              <a:spcAft>
                <a:spcPts val="0"/>
              </a:spcAft>
              <a:buClr>
                <a:srgbClr val="888888"/>
              </a:buClr>
              <a:buSzPts val="1400"/>
              <a:buFont typeface="Arial" panose="020B0604020202090204"/>
              <a:buNone/>
              <a:defRPr sz="1400" b="0" i="0" u="none" cap="none">
                <a:solidFill>
                  <a:srgbClr val="888888"/>
                </a:solidFill>
                <a:latin typeface="Arial" panose="020B0604020202090204"/>
                <a:ea typeface="Arial" panose="020B0604020202090204"/>
                <a:cs typeface="Arial" panose="020B0604020202090204"/>
              </a:defRPr>
            </a:lvl3pPr>
            <a:lvl4pPr marL="1828800" marR="0" indent="-228600" algn="l">
              <a:lnSpc>
                <a:spcPct val="90000"/>
              </a:lnSpc>
              <a:spcBef>
                <a:spcPts val="400"/>
              </a:spcBef>
              <a:spcAft>
                <a:spcPts val="0"/>
              </a:spcAft>
              <a:buClr>
                <a:srgbClr val="888888"/>
              </a:buClr>
              <a:buSzPts val="1200"/>
              <a:buFont typeface="Arial" panose="020B0604020202090204"/>
              <a:buNone/>
              <a:defRPr sz="1200" b="0" i="0" u="none" cap="none">
                <a:solidFill>
                  <a:srgbClr val="888888"/>
                </a:solidFill>
                <a:latin typeface="Arial" panose="020B0604020202090204"/>
                <a:ea typeface="Arial" panose="020B0604020202090204"/>
                <a:cs typeface="Arial" panose="020B0604020202090204"/>
              </a:defRPr>
            </a:lvl4pPr>
            <a:lvl5pPr marL="2286000" marR="0" indent="-228600" algn="l">
              <a:lnSpc>
                <a:spcPct val="90000"/>
              </a:lnSpc>
              <a:spcBef>
                <a:spcPts val="400"/>
              </a:spcBef>
              <a:spcAft>
                <a:spcPts val="0"/>
              </a:spcAft>
              <a:buClr>
                <a:srgbClr val="888888"/>
              </a:buClr>
              <a:buSzPts val="1200"/>
              <a:buFont typeface="Arial" panose="020B0604020202090204"/>
              <a:buNone/>
              <a:defRPr sz="1200" b="0" i="0" u="none" cap="none">
                <a:solidFill>
                  <a:srgbClr val="888888"/>
                </a:solidFill>
                <a:latin typeface="Arial" panose="020B0604020202090204"/>
                <a:ea typeface="Arial" panose="020B0604020202090204"/>
                <a:cs typeface="Arial" panose="020B0604020202090204"/>
              </a:defRPr>
            </a:lvl5pPr>
            <a:lvl6pPr marL="2743200" marR="0" indent="-228600" algn="l">
              <a:lnSpc>
                <a:spcPct val="90000"/>
              </a:lnSpc>
              <a:spcBef>
                <a:spcPts val="400"/>
              </a:spcBef>
              <a:spcAft>
                <a:spcPts val="0"/>
              </a:spcAft>
              <a:buClr>
                <a:srgbClr val="888888"/>
              </a:buClr>
              <a:buSzPts val="1200"/>
              <a:buFont typeface="Arial" panose="020B0604020202090204"/>
              <a:buNone/>
              <a:defRPr sz="1200" b="0" i="0" u="none" cap="none">
                <a:solidFill>
                  <a:srgbClr val="888888"/>
                </a:solidFill>
                <a:latin typeface="Arial" panose="020B0604020202090204"/>
                <a:ea typeface="Arial" panose="020B0604020202090204"/>
                <a:cs typeface="Arial" panose="020B0604020202090204"/>
              </a:defRPr>
            </a:lvl6pPr>
            <a:lvl7pPr marL="3200400" marR="0" indent="-228600" algn="l">
              <a:lnSpc>
                <a:spcPct val="90000"/>
              </a:lnSpc>
              <a:spcBef>
                <a:spcPts val="400"/>
              </a:spcBef>
              <a:spcAft>
                <a:spcPts val="0"/>
              </a:spcAft>
              <a:buClr>
                <a:srgbClr val="888888"/>
              </a:buClr>
              <a:buSzPts val="1200"/>
              <a:buFont typeface="Arial" panose="020B0604020202090204"/>
              <a:buNone/>
              <a:defRPr sz="1200" b="0" i="0" u="none" cap="none">
                <a:solidFill>
                  <a:srgbClr val="888888"/>
                </a:solidFill>
                <a:latin typeface="Arial" panose="020B0604020202090204"/>
                <a:ea typeface="Arial" panose="020B0604020202090204"/>
                <a:cs typeface="Arial" panose="020B0604020202090204"/>
              </a:defRPr>
            </a:lvl7pPr>
            <a:lvl8pPr marL="3657600" marR="0" indent="-228600" algn="l">
              <a:lnSpc>
                <a:spcPct val="90000"/>
              </a:lnSpc>
              <a:spcBef>
                <a:spcPts val="400"/>
              </a:spcBef>
              <a:spcAft>
                <a:spcPts val="0"/>
              </a:spcAft>
              <a:buClr>
                <a:srgbClr val="888888"/>
              </a:buClr>
              <a:buSzPts val="1200"/>
              <a:buFont typeface="Arial" panose="020B0604020202090204"/>
              <a:buNone/>
              <a:defRPr sz="1200" b="0" i="0" u="none" cap="none">
                <a:solidFill>
                  <a:srgbClr val="888888"/>
                </a:solidFill>
                <a:latin typeface="Arial" panose="020B0604020202090204"/>
                <a:ea typeface="Arial" panose="020B0604020202090204"/>
                <a:cs typeface="Arial" panose="020B0604020202090204"/>
              </a:defRPr>
            </a:lvl8pPr>
            <a:lvl9pPr marL="4114800" marR="0" indent="-228600" algn="l">
              <a:lnSpc>
                <a:spcPct val="90000"/>
              </a:lnSpc>
              <a:spcBef>
                <a:spcPts val="400"/>
              </a:spcBef>
              <a:spcAft>
                <a:spcPts val="0"/>
              </a:spcAft>
              <a:buClr>
                <a:srgbClr val="888888"/>
              </a:buClr>
              <a:buSzPts val="1200"/>
              <a:buFont typeface="Arial" panose="020B0604020202090204"/>
              <a:buNone/>
              <a:defRPr sz="1200" b="0" i="0" u="none" cap="none">
                <a:solidFill>
                  <a:srgbClr val="888888"/>
                </a:solidFill>
                <a:latin typeface="Arial" panose="020B0604020202090204"/>
                <a:ea typeface="Arial" panose="020B0604020202090204"/>
                <a:cs typeface="Arial" panose="020B0604020202090204"/>
              </a:defRPr>
            </a:lvl9pPr>
          </a:lstStyle>
          <a:p>
            <a:pPr marL="0" indent="0" algn="ctr">
              <a:spcBef>
                <a:spcPts val="1000"/>
              </a:spcBef>
              <a:buClr>
                <a:srgbClr val="000000"/>
              </a:buClr>
              <a:buNone/>
            </a:pPr>
            <a:r>
              <a:rPr sz="1000" b="1">
                <a:solidFill>
                  <a:schemeClr val="tx1">
                    <a:lumMod val="85000"/>
                    <a:lumOff val="15000"/>
                  </a:schemeClr>
                </a:solidFill>
                <a:latin typeface="Adobe 繁黑體 Std B"/>
                <a:ea typeface="Adobe 繁黑體 Std B"/>
                <a:cs typeface="Adobe 繁黑體 Std B"/>
              </a:rPr>
              <a:t>Enemy</a:t>
            </a:r>
          </a:p>
          <a:p>
            <a:pPr marL="0" indent="0" algn="ctr">
              <a:spcBef>
                <a:spcPts val="1000"/>
              </a:spcBef>
              <a:buClr>
                <a:srgbClr val="000000"/>
              </a:buClr>
              <a:buNone/>
            </a:pPr>
            <a:r>
              <a:rPr sz="1000" b="1">
                <a:solidFill>
                  <a:schemeClr val="tx1">
                    <a:lumMod val="85000"/>
                    <a:lumOff val="15000"/>
                  </a:schemeClr>
                </a:solidFill>
                <a:latin typeface="Adobe 繁黑體 Std B"/>
                <a:ea typeface="Adobe 繁黑體 Std B"/>
                <a:cs typeface="Adobe 繁黑體 Std B"/>
              </a:rPr>
              <a:t>Successfully</a:t>
            </a:r>
          </a:p>
          <a:p>
            <a:pPr marL="0" indent="0" algn="ctr">
              <a:spcBef>
                <a:spcPts val="1000"/>
              </a:spcBef>
              <a:buClr>
                <a:srgbClr val="000000"/>
              </a:buClr>
              <a:buNone/>
            </a:pPr>
            <a:r>
              <a:rPr sz="1000" b="1">
                <a:solidFill>
                  <a:schemeClr val="tx1">
                    <a:lumMod val="85000"/>
                    <a:lumOff val="15000"/>
                  </a:schemeClr>
                </a:solidFill>
                <a:latin typeface="Adobe 繁黑體 Std B"/>
                <a:ea typeface="Adobe 繁黑體 Std B"/>
                <a:cs typeface="Adobe 繁黑體 Std B"/>
              </a:rPr>
              <a:t>Defeated</a:t>
            </a:r>
          </a:p>
        </p:txBody>
      </p:sp>
      <p:sp>
        <p:nvSpPr>
          <p:cNvPr id="89" name="直線接點 88"/>
          <p:cNvSpPr>
            <a:spLocks noGrp="1"/>
          </p:cNvSpPr>
          <p:nvPr/>
        </p:nvSpPr>
        <p:spPr>
          <a:xfrm flipH="1">
            <a:off x="3269333" y="2008954"/>
            <a:ext cx="134579" cy="0"/>
          </a:xfrm>
          <a:prstGeom prst="line">
            <a:avLst/>
          </a:prstGeom>
          <a:ln w="28575">
            <a:solidFill>
              <a:schemeClr val="tx2">
                <a:lumMod val="25000"/>
              </a:schemeClr>
            </a:solidFill>
          </a:ln>
        </p:spPr>
        <p:style>
          <a:lnRef idx="1">
            <a:schemeClr val="accent1"/>
          </a:lnRef>
          <a:fillRef idx="0">
            <a:schemeClr val="accent1"/>
          </a:fillRef>
          <a:effectRef idx="0">
            <a:schemeClr val="accent1"/>
          </a:effectRef>
          <a:fontRef idx="minor">
            <a:schemeClr val="tx1"/>
          </a:fontRef>
        </p:style>
      </p:sp>
      <p:sp>
        <p:nvSpPr>
          <p:cNvPr id="93" name="矩形: 圓角 92"/>
          <p:cNvSpPr>
            <a:spLocks noGrp="1"/>
          </p:cNvSpPr>
          <p:nvPr/>
        </p:nvSpPr>
        <p:spPr>
          <a:xfrm>
            <a:off x="3412854" y="3786823"/>
            <a:ext cx="775100" cy="2148697"/>
          </a:xfrm>
          <a:prstGeom prst="roundRect">
            <a:avLst/>
          </a:prstGeom>
          <a:solidFill>
            <a:srgbClr val="FFE7E8"/>
          </a:solidFill>
          <a:ln>
            <a:solidFill>
              <a:srgbClr val="500000"/>
            </a:solid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a:buNone/>
            </a:pPr>
            <a:endParaRPr/>
          </a:p>
        </p:txBody>
      </p:sp>
      <p:sp>
        <p:nvSpPr>
          <p:cNvPr id="94" name="內容版面配置區 2"/>
          <p:cNvSpPr>
            <a:spLocks noGrp="1"/>
          </p:cNvSpPr>
          <p:nvPr/>
        </p:nvSpPr>
        <p:spPr>
          <a:xfrm>
            <a:off x="3438525" y="3810000"/>
            <a:ext cx="733425" cy="2124075"/>
          </a:xfrm>
          <a:prstGeom prst="rect">
            <a:avLst/>
          </a:prstGeom>
          <a:noFill/>
          <a:ln>
            <a:noFill/>
          </a:ln>
        </p:spPr>
        <p:txBody>
          <a:bodyPr spcFirstLastPara="1" vert="horz" wrap="square" lIns="19050" tIns="9525" rIns="19050" bIns="9525" anchor="t"/>
          <a:lstStyle>
            <a:lvl1pPr marL="457200" marR="0" indent="-228600" algn="l">
              <a:lnSpc>
                <a:spcPct val="90000"/>
              </a:lnSpc>
              <a:spcBef>
                <a:spcPts val="800"/>
              </a:spcBef>
              <a:spcAft>
                <a:spcPts val="0"/>
              </a:spcAft>
              <a:buClr>
                <a:srgbClr val="888888"/>
              </a:buClr>
              <a:buSzPts val="1800"/>
              <a:buFont typeface="Arial" panose="020B0604020202090204"/>
              <a:buNone/>
              <a:defRPr sz="1800" b="0" i="0" u="none" cap="none">
                <a:solidFill>
                  <a:srgbClr val="888888"/>
                </a:solidFill>
                <a:latin typeface="Arial" panose="020B0604020202090204"/>
                <a:ea typeface="Arial" panose="020B0604020202090204"/>
                <a:cs typeface="Arial" panose="020B0604020202090204"/>
              </a:defRPr>
            </a:lvl1pPr>
            <a:lvl2pPr marL="914400" marR="0" indent="-228600" algn="l">
              <a:lnSpc>
                <a:spcPct val="90000"/>
              </a:lnSpc>
              <a:spcBef>
                <a:spcPts val="400"/>
              </a:spcBef>
              <a:spcAft>
                <a:spcPts val="0"/>
              </a:spcAft>
              <a:buClr>
                <a:srgbClr val="888888"/>
              </a:buClr>
              <a:buSzPts val="1500"/>
              <a:buFont typeface="Arial" panose="020B0604020202090204"/>
              <a:buNone/>
              <a:defRPr sz="1500" b="0" i="0" u="none" cap="none">
                <a:solidFill>
                  <a:srgbClr val="888888"/>
                </a:solidFill>
                <a:latin typeface="Arial" panose="020B0604020202090204"/>
                <a:ea typeface="Arial" panose="020B0604020202090204"/>
                <a:cs typeface="Arial" panose="020B0604020202090204"/>
              </a:defRPr>
            </a:lvl2pPr>
            <a:lvl3pPr marL="1371600" marR="0" indent="-228600" algn="l">
              <a:lnSpc>
                <a:spcPct val="90000"/>
              </a:lnSpc>
              <a:spcBef>
                <a:spcPts val="400"/>
              </a:spcBef>
              <a:spcAft>
                <a:spcPts val="0"/>
              </a:spcAft>
              <a:buClr>
                <a:srgbClr val="888888"/>
              </a:buClr>
              <a:buSzPts val="1400"/>
              <a:buFont typeface="Arial" panose="020B0604020202090204"/>
              <a:buNone/>
              <a:defRPr sz="1400" b="0" i="0" u="none" cap="none">
                <a:solidFill>
                  <a:srgbClr val="888888"/>
                </a:solidFill>
                <a:latin typeface="Arial" panose="020B0604020202090204"/>
                <a:ea typeface="Arial" panose="020B0604020202090204"/>
                <a:cs typeface="Arial" panose="020B0604020202090204"/>
              </a:defRPr>
            </a:lvl3pPr>
            <a:lvl4pPr marL="1828800" marR="0" indent="-228600" algn="l">
              <a:lnSpc>
                <a:spcPct val="90000"/>
              </a:lnSpc>
              <a:spcBef>
                <a:spcPts val="400"/>
              </a:spcBef>
              <a:spcAft>
                <a:spcPts val="0"/>
              </a:spcAft>
              <a:buClr>
                <a:srgbClr val="888888"/>
              </a:buClr>
              <a:buSzPts val="1200"/>
              <a:buFont typeface="Arial" panose="020B0604020202090204"/>
              <a:buNone/>
              <a:defRPr sz="1200" b="0" i="0" u="none" cap="none">
                <a:solidFill>
                  <a:srgbClr val="888888"/>
                </a:solidFill>
                <a:latin typeface="Arial" panose="020B0604020202090204"/>
                <a:ea typeface="Arial" panose="020B0604020202090204"/>
                <a:cs typeface="Arial" panose="020B0604020202090204"/>
              </a:defRPr>
            </a:lvl4pPr>
            <a:lvl5pPr marL="2286000" marR="0" indent="-228600" algn="l">
              <a:lnSpc>
                <a:spcPct val="90000"/>
              </a:lnSpc>
              <a:spcBef>
                <a:spcPts val="400"/>
              </a:spcBef>
              <a:spcAft>
                <a:spcPts val="0"/>
              </a:spcAft>
              <a:buClr>
                <a:srgbClr val="888888"/>
              </a:buClr>
              <a:buSzPts val="1200"/>
              <a:buFont typeface="Arial" panose="020B0604020202090204"/>
              <a:buNone/>
              <a:defRPr sz="1200" b="0" i="0" u="none" cap="none">
                <a:solidFill>
                  <a:srgbClr val="888888"/>
                </a:solidFill>
                <a:latin typeface="Arial" panose="020B0604020202090204"/>
                <a:ea typeface="Arial" panose="020B0604020202090204"/>
                <a:cs typeface="Arial" panose="020B0604020202090204"/>
              </a:defRPr>
            </a:lvl5pPr>
            <a:lvl6pPr marL="2743200" marR="0" indent="-228600" algn="l">
              <a:lnSpc>
                <a:spcPct val="90000"/>
              </a:lnSpc>
              <a:spcBef>
                <a:spcPts val="400"/>
              </a:spcBef>
              <a:spcAft>
                <a:spcPts val="0"/>
              </a:spcAft>
              <a:buClr>
                <a:srgbClr val="888888"/>
              </a:buClr>
              <a:buSzPts val="1200"/>
              <a:buFont typeface="Arial" panose="020B0604020202090204"/>
              <a:buNone/>
              <a:defRPr sz="1200" b="0" i="0" u="none" cap="none">
                <a:solidFill>
                  <a:srgbClr val="888888"/>
                </a:solidFill>
                <a:latin typeface="Arial" panose="020B0604020202090204"/>
                <a:ea typeface="Arial" panose="020B0604020202090204"/>
                <a:cs typeface="Arial" panose="020B0604020202090204"/>
              </a:defRPr>
            </a:lvl6pPr>
            <a:lvl7pPr marL="3200400" marR="0" indent="-228600" algn="l">
              <a:lnSpc>
                <a:spcPct val="90000"/>
              </a:lnSpc>
              <a:spcBef>
                <a:spcPts val="400"/>
              </a:spcBef>
              <a:spcAft>
                <a:spcPts val="0"/>
              </a:spcAft>
              <a:buClr>
                <a:srgbClr val="888888"/>
              </a:buClr>
              <a:buSzPts val="1200"/>
              <a:buFont typeface="Arial" panose="020B0604020202090204"/>
              <a:buNone/>
              <a:defRPr sz="1200" b="0" i="0" u="none" cap="none">
                <a:solidFill>
                  <a:srgbClr val="888888"/>
                </a:solidFill>
                <a:latin typeface="Arial" panose="020B0604020202090204"/>
                <a:ea typeface="Arial" panose="020B0604020202090204"/>
                <a:cs typeface="Arial" panose="020B0604020202090204"/>
              </a:defRPr>
            </a:lvl7pPr>
            <a:lvl8pPr marL="3657600" marR="0" indent="-228600" algn="l">
              <a:lnSpc>
                <a:spcPct val="90000"/>
              </a:lnSpc>
              <a:spcBef>
                <a:spcPts val="400"/>
              </a:spcBef>
              <a:spcAft>
                <a:spcPts val="0"/>
              </a:spcAft>
              <a:buClr>
                <a:srgbClr val="888888"/>
              </a:buClr>
              <a:buSzPts val="1200"/>
              <a:buFont typeface="Arial" panose="020B0604020202090204"/>
              <a:buNone/>
              <a:defRPr sz="1200" b="0" i="0" u="none" cap="none">
                <a:solidFill>
                  <a:srgbClr val="888888"/>
                </a:solidFill>
                <a:latin typeface="Arial" panose="020B0604020202090204"/>
                <a:ea typeface="Arial" panose="020B0604020202090204"/>
                <a:cs typeface="Arial" panose="020B0604020202090204"/>
              </a:defRPr>
            </a:lvl8pPr>
            <a:lvl9pPr marL="4114800" marR="0" indent="-228600" algn="l">
              <a:lnSpc>
                <a:spcPct val="90000"/>
              </a:lnSpc>
              <a:spcBef>
                <a:spcPts val="400"/>
              </a:spcBef>
              <a:spcAft>
                <a:spcPts val="0"/>
              </a:spcAft>
              <a:buClr>
                <a:srgbClr val="888888"/>
              </a:buClr>
              <a:buSzPts val="1200"/>
              <a:buFont typeface="Arial" panose="020B0604020202090204"/>
              <a:buNone/>
              <a:defRPr sz="1200" b="0" i="0" u="none" cap="none">
                <a:solidFill>
                  <a:srgbClr val="888888"/>
                </a:solidFill>
                <a:latin typeface="Arial" panose="020B0604020202090204"/>
                <a:ea typeface="Arial" panose="020B0604020202090204"/>
                <a:cs typeface="Arial" panose="020B0604020202090204"/>
              </a:defRPr>
            </a:lvl9pPr>
          </a:lstStyle>
          <a:p>
            <a:pPr marL="0" indent="0" algn="ctr">
              <a:lnSpc>
                <a:spcPts val="2300"/>
              </a:lnSpc>
              <a:spcBef>
                <a:spcPts val="1000"/>
              </a:spcBef>
              <a:buClr>
                <a:srgbClr val="000000"/>
              </a:buClr>
              <a:buNone/>
            </a:pPr>
            <a:r>
              <a:rPr sz="1000" b="1">
                <a:solidFill>
                  <a:schemeClr val="tx1">
                    <a:lumMod val="85000"/>
                    <a:lumOff val="15000"/>
                  </a:schemeClr>
                </a:solidFill>
                <a:latin typeface="Adobe 繁黑體 Std B"/>
                <a:ea typeface="Adobe 繁黑體 Std B"/>
                <a:cs typeface="Adobe 繁黑體 Std B"/>
              </a:rPr>
              <a:t>Wrong Strategy;</a:t>
            </a:r>
          </a:p>
          <a:p>
            <a:pPr marL="0" indent="0" algn="ctr">
              <a:lnSpc>
                <a:spcPts val="2300"/>
              </a:lnSpc>
              <a:spcBef>
                <a:spcPts val="1000"/>
              </a:spcBef>
              <a:buClr>
                <a:srgbClr val="000000"/>
              </a:buClr>
              <a:buNone/>
            </a:pPr>
            <a:r>
              <a:rPr sz="1000" b="1">
                <a:solidFill>
                  <a:schemeClr val="tx1">
                    <a:lumMod val="85000"/>
                    <a:lumOff val="15000"/>
                  </a:schemeClr>
                </a:solidFill>
                <a:latin typeface="Adobe 繁黑體 Std B"/>
                <a:ea typeface="Adobe 繁黑體 Std B"/>
                <a:cs typeface="Adobe 繁黑體 Std B"/>
              </a:rPr>
              <a:t>Heavy Red Army</a:t>
            </a:r>
          </a:p>
          <a:p>
            <a:pPr marL="0" indent="0" algn="ctr">
              <a:lnSpc>
                <a:spcPts val="2300"/>
              </a:lnSpc>
              <a:spcBef>
                <a:spcPts val="1000"/>
              </a:spcBef>
              <a:buClr>
                <a:srgbClr val="000000"/>
              </a:buClr>
              <a:buNone/>
            </a:pPr>
            <a:r>
              <a:rPr sz="1000" b="1">
                <a:solidFill>
                  <a:schemeClr val="tx1">
                    <a:lumMod val="85000"/>
                    <a:lumOff val="15000"/>
                  </a:schemeClr>
                </a:solidFill>
                <a:latin typeface="Adobe 繁黑體 Std B"/>
                <a:ea typeface="Adobe 繁黑體 Std B"/>
                <a:cs typeface="Adobe 繁黑體 Std B"/>
              </a:rPr>
              <a:t>Losses</a:t>
            </a:r>
          </a:p>
        </p:txBody>
      </p:sp>
      <p:sp>
        <p:nvSpPr>
          <p:cNvPr id="95" name="直線接點 94"/>
          <p:cNvSpPr>
            <a:spLocks noGrp="1"/>
          </p:cNvSpPr>
          <p:nvPr/>
        </p:nvSpPr>
        <p:spPr>
          <a:xfrm flipH="1">
            <a:off x="3269333" y="4862977"/>
            <a:ext cx="134579" cy="0"/>
          </a:xfrm>
          <a:prstGeom prst="line">
            <a:avLst/>
          </a:prstGeom>
          <a:ln w="28575">
            <a:solidFill>
              <a:schemeClr val="tx2">
                <a:lumMod val="25000"/>
              </a:schemeClr>
            </a:solidFill>
          </a:ln>
        </p:spPr>
        <p:style>
          <a:lnRef idx="1">
            <a:schemeClr val="accent1"/>
          </a:lnRef>
          <a:fillRef idx="0">
            <a:schemeClr val="accent1"/>
          </a:fillRef>
          <a:effectRef idx="0">
            <a:schemeClr val="accent1"/>
          </a:effectRef>
          <a:fontRef idx="minor">
            <a:schemeClr val="tx1"/>
          </a:fontRef>
        </p:style>
      </p:sp>
      <p:sp>
        <p:nvSpPr>
          <p:cNvPr id="100" name="矩形: 圓角 99"/>
          <p:cNvSpPr>
            <a:spLocks noGrp="1"/>
          </p:cNvSpPr>
          <p:nvPr/>
        </p:nvSpPr>
        <p:spPr>
          <a:xfrm>
            <a:off x="4557449" y="2270179"/>
            <a:ext cx="703106" cy="2375822"/>
          </a:xfrm>
          <a:prstGeom prst="roundRect">
            <a:avLst/>
          </a:prstGeom>
          <a:solidFill>
            <a:srgbClr val="FFE7E8"/>
          </a:solidFill>
          <a:ln>
            <a:solidFill>
              <a:srgbClr val="500000"/>
            </a:solid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a:buNone/>
            </a:pPr>
            <a:endParaRPr/>
          </a:p>
        </p:txBody>
      </p:sp>
      <p:sp>
        <p:nvSpPr>
          <p:cNvPr id="101" name="內容版面配置區 2"/>
          <p:cNvSpPr>
            <a:spLocks noGrp="1"/>
          </p:cNvSpPr>
          <p:nvPr/>
        </p:nvSpPr>
        <p:spPr>
          <a:xfrm>
            <a:off x="4581525" y="2324100"/>
            <a:ext cx="666750" cy="2381250"/>
          </a:xfrm>
          <a:prstGeom prst="rect">
            <a:avLst/>
          </a:prstGeom>
        </p:spPr>
        <p:txBody>
          <a:bodyPr vert="horz" lIns="19050" tIns="9525" rIns="19050" bIns="9525"/>
          <a:lstStyle>
            <a:lvl1pPr marL="228600" indent="-228600" algn="l" defTabSz="914400">
              <a:lnSpc>
                <a:spcPct val="90000"/>
              </a:lnSpc>
              <a:spcBef>
                <a:spcPts val="1000"/>
              </a:spcBef>
              <a:buFont typeface="Arial" panose="020B0604020202090204"/>
              <a:buChar char="•"/>
              <a:defRPr sz="2800" kern="1200">
                <a:solidFill>
                  <a:schemeClr val="tx1"/>
                </a:solidFill>
                <a:latin typeface="+mn-lt"/>
                <a:ea typeface="+mn-lt"/>
                <a:cs typeface="+mn-lt"/>
              </a:defRPr>
            </a:lvl1pPr>
            <a:lvl2pPr marL="685800" indent="-228600" algn="l" defTabSz="914400">
              <a:lnSpc>
                <a:spcPct val="90000"/>
              </a:lnSpc>
              <a:spcBef>
                <a:spcPts val="500"/>
              </a:spcBef>
              <a:buFont typeface="Arial" panose="020B0604020202090204"/>
              <a:buChar char="•"/>
              <a:defRPr sz="2400" kern="1200">
                <a:solidFill>
                  <a:schemeClr val="tx1"/>
                </a:solidFill>
                <a:latin typeface="+mn-lt"/>
                <a:ea typeface="+mn-lt"/>
                <a:cs typeface="+mn-lt"/>
              </a:defRPr>
            </a:lvl2pPr>
            <a:lvl3pPr marL="1143000" indent="-228600" algn="l" defTabSz="914400">
              <a:lnSpc>
                <a:spcPct val="90000"/>
              </a:lnSpc>
              <a:spcBef>
                <a:spcPts val="500"/>
              </a:spcBef>
              <a:buFont typeface="Arial" panose="020B0604020202090204"/>
              <a:buChar char="•"/>
              <a:defRPr sz="2000" kern="1200">
                <a:solidFill>
                  <a:schemeClr val="tx1"/>
                </a:solidFill>
                <a:latin typeface="+mn-lt"/>
                <a:ea typeface="+mn-lt"/>
                <a:cs typeface="+mn-lt"/>
              </a:defRPr>
            </a:lvl3pPr>
            <a:lvl4pPr marL="1600200" indent="-228600" algn="l" defTabSz="914400">
              <a:lnSpc>
                <a:spcPct val="90000"/>
              </a:lnSpc>
              <a:spcBef>
                <a:spcPts val="500"/>
              </a:spcBef>
              <a:buFont typeface="Arial" panose="020B0604020202090204"/>
              <a:buChar char="•"/>
              <a:defRPr sz="1800" kern="1200">
                <a:solidFill>
                  <a:schemeClr val="tx1"/>
                </a:solidFill>
                <a:latin typeface="+mn-lt"/>
                <a:ea typeface="+mn-lt"/>
                <a:cs typeface="+mn-lt"/>
              </a:defRPr>
            </a:lvl4pPr>
            <a:lvl5pPr marL="2057400" indent="-228600" algn="l" defTabSz="914400">
              <a:lnSpc>
                <a:spcPct val="90000"/>
              </a:lnSpc>
              <a:spcBef>
                <a:spcPts val="500"/>
              </a:spcBef>
              <a:buFont typeface="Arial" panose="020B0604020202090204"/>
              <a:buChar char="•"/>
              <a:defRPr sz="1800" kern="1200">
                <a:solidFill>
                  <a:schemeClr val="tx1"/>
                </a:solidFill>
                <a:latin typeface="+mn-lt"/>
                <a:ea typeface="+mn-lt"/>
                <a:cs typeface="+mn-lt"/>
              </a:defRPr>
            </a:lvl5pPr>
            <a:lvl6pPr marL="2514600" indent="-228600" algn="l" defTabSz="914400">
              <a:lnSpc>
                <a:spcPct val="90000"/>
              </a:lnSpc>
              <a:spcBef>
                <a:spcPts val="500"/>
              </a:spcBef>
              <a:buFont typeface="Arial" panose="020B0604020202090204"/>
              <a:buChar char="•"/>
              <a:defRPr sz="1800" kern="1200">
                <a:solidFill>
                  <a:schemeClr val="tx1"/>
                </a:solidFill>
                <a:latin typeface="+mn-lt"/>
                <a:ea typeface="+mn-lt"/>
                <a:cs typeface="+mn-lt"/>
              </a:defRPr>
            </a:lvl6pPr>
            <a:lvl7pPr marL="2971800" indent="-228600" algn="l" defTabSz="914400">
              <a:lnSpc>
                <a:spcPct val="90000"/>
              </a:lnSpc>
              <a:spcBef>
                <a:spcPts val="500"/>
              </a:spcBef>
              <a:buFont typeface="Arial" panose="020B0604020202090204"/>
              <a:buChar char="•"/>
              <a:defRPr sz="1800" kern="1200">
                <a:solidFill>
                  <a:schemeClr val="tx1"/>
                </a:solidFill>
                <a:latin typeface="+mn-lt"/>
                <a:ea typeface="+mn-lt"/>
                <a:cs typeface="+mn-lt"/>
              </a:defRPr>
            </a:lvl7pPr>
            <a:lvl8pPr marL="3429000" indent="-228600" algn="l" defTabSz="914400">
              <a:lnSpc>
                <a:spcPct val="90000"/>
              </a:lnSpc>
              <a:spcBef>
                <a:spcPts val="500"/>
              </a:spcBef>
              <a:buFont typeface="Arial" panose="020B0604020202090204"/>
              <a:buChar char="•"/>
              <a:defRPr sz="1800" kern="1200">
                <a:solidFill>
                  <a:schemeClr val="tx1"/>
                </a:solidFill>
                <a:latin typeface="+mn-lt"/>
                <a:ea typeface="+mn-lt"/>
                <a:cs typeface="+mn-lt"/>
              </a:defRPr>
            </a:lvl8pPr>
            <a:lvl9pPr marL="3886200" indent="-228600" algn="l" defTabSz="914400">
              <a:lnSpc>
                <a:spcPct val="90000"/>
              </a:lnSpc>
              <a:spcBef>
                <a:spcPts val="500"/>
              </a:spcBef>
              <a:buFont typeface="Arial" panose="020B0604020202090204"/>
              <a:buChar char="•"/>
              <a:defRPr sz="1800" kern="1200">
                <a:solidFill>
                  <a:schemeClr val="tx1"/>
                </a:solidFill>
                <a:latin typeface="+mn-lt"/>
                <a:ea typeface="+mn-lt"/>
                <a:cs typeface="+mn-lt"/>
              </a:defRPr>
            </a:lvl9pPr>
          </a:lstStyle>
          <a:p>
            <a:pPr marL="0" indent="0" algn="ctr">
              <a:buNone/>
            </a:pPr>
            <a:r>
              <a:rPr sz="1600" b="1">
                <a:solidFill>
                  <a:schemeClr val="tx1">
                    <a:lumMod val="85000"/>
                    <a:lumOff val="15000"/>
                  </a:schemeClr>
                </a:solidFill>
                <a:latin typeface="Adobe 繁黑體 Std B"/>
                <a:ea typeface="Adobe 繁黑體 Std B"/>
                <a:cs typeface="Adobe 繁黑體 Std B"/>
              </a:rPr>
              <a:t>Long</a:t>
            </a:r>
          </a:p>
          <a:p>
            <a:pPr marL="0" indent="0" algn="ctr">
              <a:buNone/>
            </a:pPr>
            <a:r>
              <a:rPr sz="1600" b="1">
                <a:solidFill>
                  <a:schemeClr val="tx1">
                    <a:lumMod val="85000"/>
                    <a:lumOff val="15000"/>
                  </a:schemeClr>
                </a:solidFill>
                <a:latin typeface="Adobe 繁黑體 Std B"/>
                <a:ea typeface="Adobe 繁黑體 Std B"/>
                <a:cs typeface="Adobe 繁黑體 Std B"/>
              </a:rPr>
              <a:t>March</a:t>
            </a:r>
          </a:p>
        </p:txBody>
      </p:sp>
      <p:sp>
        <p:nvSpPr>
          <p:cNvPr id="106" name="矩形: 圓角 105"/>
          <p:cNvSpPr>
            <a:spLocks noGrp="1"/>
          </p:cNvSpPr>
          <p:nvPr/>
        </p:nvSpPr>
        <p:spPr>
          <a:xfrm>
            <a:off x="7465945" y="1770877"/>
            <a:ext cx="1672064" cy="1323140"/>
          </a:xfrm>
          <a:prstGeom prst="roundRect">
            <a:avLst/>
          </a:prstGeom>
          <a:solidFill>
            <a:srgbClr val="FFE7E8"/>
          </a:solidFill>
          <a:ln>
            <a:solidFill>
              <a:srgbClr val="500000"/>
            </a:solid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a:buNone/>
            </a:pPr>
            <a:endParaRPr/>
          </a:p>
        </p:txBody>
      </p:sp>
      <p:sp>
        <p:nvSpPr>
          <p:cNvPr id="107" name="內容版面配置區 2"/>
          <p:cNvSpPr>
            <a:spLocks noGrp="1"/>
          </p:cNvSpPr>
          <p:nvPr/>
        </p:nvSpPr>
        <p:spPr>
          <a:xfrm>
            <a:off x="7472009" y="1885357"/>
            <a:ext cx="1659936" cy="1369505"/>
          </a:xfrm>
          <a:prstGeom prst="rect">
            <a:avLst/>
          </a:prstGeom>
          <a:noFill/>
          <a:ln>
            <a:noFill/>
          </a:ln>
        </p:spPr>
        <p:txBody>
          <a:bodyPr spcFirstLastPara="1" wrap="square" lIns="68575" tIns="34275" rIns="68575" bIns="34275" anchor="t">
            <a:normAutofit/>
          </a:bodyPr>
          <a:lstStyle>
            <a:lvl1pPr marL="457200" marR="0" indent="-228600" algn="l">
              <a:lnSpc>
                <a:spcPct val="90000"/>
              </a:lnSpc>
              <a:spcBef>
                <a:spcPts val="800"/>
              </a:spcBef>
              <a:spcAft>
                <a:spcPts val="0"/>
              </a:spcAft>
              <a:buClr>
                <a:srgbClr val="888888"/>
              </a:buClr>
              <a:buSzPts val="1800"/>
              <a:buFont typeface="Arial" panose="020B0604020202090204"/>
              <a:buNone/>
              <a:defRPr sz="1800" b="0" i="0" u="none" cap="none">
                <a:solidFill>
                  <a:srgbClr val="888888"/>
                </a:solidFill>
                <a:latin typeface="Arial" panose="020B0604020202090204"/>
                <a:ea typeface="Arial" panose="020B0604020202090204"/>
                <a:cs typeface="Arial" panose="020B0604020202090204"/>
              </a:defRPr>
            </a:lvl1pPr>
            <a:lvl2pPr marL="914400" marR="0" indent="-228600" algn="l">
              <a:lnSpc>
                <a:spcPct val="90000"/>
              </a:lnSpc>
              <a:spcBef>
                <a:spcPts val="400"/>
              </a:spcBef>
              <a:spcAft>
                <a:spcPts val="0"/>
              </a:spcAft>
              <a:buClr>
                <a:srgbClr val="888888"/>
              </a:buClr>
              <a:buSzPts val="1500"/>
              <a:buFont typeface="Arial" panose="020B0604020202090204"/>
              <a:buNone/>
              <a:defRPr sz="1500" b="0" i="0" u="none" cap="none">
                <a:solidFill>
                  <a:srgbClr val="888888"/>
                </a:solidFill>
                <a:latin typeface="Arial" panose="020B0604020202090204"/>
                <a:ea typeface="Arial" panose="020B0604020202090204"/>
                <a:cs typeface="Arial" panose="020B0604020202090204"/>
              </a:defRPr>
            </a:lvl2pPr>
            <a:lvl3pPr marL="1371600" marR="0" indent="-228600" algn="l">
              <a:lnSpc>
                <a:spcPct val="90000"/>
              </a:lnSpc>
              <a:spcBef>
                <a:spcPts val="400"/>
              </a:spcBef>
              <a:spcAft>
                <a:spcPts val="0"/>
              </a:spcAft>
              <a:buClr>
                <a:srgbClr val="888888"/>
              </a:buClr>
              <a:buSzPts val="1400"/>
              <a:buFont typeface="Arial" panose="020B0604020202090204"/>
              <a:buNone/>
              <a:defRPr sz="1400" b="0" i="0" u="none" cap="none">
                <a:solidFill>
                  <a:srgbClr val="888888"/>
                </a:solidFill>
                <a:latin typeface="Arial" panose="020B0604020202090204"/>
                <a:ea typeface="Arial" panose="020B0604020202090204"/>
                <a:cs typeface="Arial" panose="020B0604020202090204"/>
              </a:defRPr>
            </a:lvl3pPr>
            <a:lvl4pPr marL="1828800" marR="0" indent="-228600" algn="l">
              <a:lnSpc>
                <a:spcPct val="90000"/>
              </a:lnSpc>
              <a:spcBef>
                <a:spcPts val="400"/>
              </a:spcBef>
              <a:spcAft>
                <a:spcPts val="0"/>
              </a:spcAft>
              <a:buClr>
                <a:srgbClr val="888888"/>
              </a:buClr>
              <a:buSzPts val="1200"/>
              <a:buFont typeface="Arial" panose="020B0604020202090204"/>
              <a:buNone/>
              <a:defRPr sz="1200" b="0" i="0" u="none" cap="none">
                <a:solidFill>
                  <a:srgbClr val="888888"/>
                </a:solidFill>
                <a:latin typeface="Arial" panose="020B0604020202090204"/>
                <a:ea typeface="Arial" panose="020B0604020202090204"/>
                <a:cs typeface="Arial" panose="020B0604020202090204"/>
              </a:defRPr>
            </a:lvl4pPr>
            <a:lvl5pPr marL="2286000" marR="0" indent="-228600" algn="l">
              <a:lnSpc>
                <a:spcPct val="90000"/>
              </a:lnSpc>
              <a:spcBef>
                <a:spcPts val="400"/>
              </a:spcBef>
              <a:spcAft>
                <a:spcPts val="0"/>
              </a:spcAft>
              <a:buClr>
                <a:srgbClr val="888888"/>
              </a:buClr>
              <a:buSzPts val="1200"/>
              <a:buFont typeface="Arial" panose="020B0604020202090204"/>
              <a:buNone/>
              <a:defRPr sz="1200" b="0" i="0" u="none" cap="none">
                <a:solidFill>
                  <a:srgbClr val="888888"/>
                </a:solidFill>
                <a:latin typeface="Arial" panose="020B0604020202090204"/>
                <a:ea typeface="Arial" panose="020B0604020202090204"/>
                <a:cs typeface="Arial" panose="020B0604020202090204"/>
              </a:defRPr>
            </a:lvl5pPr>
            <a:lvl6pPr marL="2743200" marR="0" indent="-228600" algn="l">
              <a:lnSpc>
                <a:spcPct val="90000"/>
              </a:lnSpc>
              <a:spcBef>
                <a:spcPts val="400"/>
              </a:spcBef>
              <a:spcAft>
                <a:spcPts val="0"/>
              </a:spcAft>
              <a:buClr>
                <a:srgbClr val="888888"/>
              </a:buClr>
              <a:buSzPts val="1200"/>
              <a:buFont typeface="Arial" panose="020B0604020202090204"/>
              <a:buNone/>
              <a:defRPr sz="1200" b="0" i="0" u="none" cap="none">
                <a:solidFill>
                  <a:srgbClr val="888888"/>
                </a:solidFill>
                <a:latin typeface="Arial" panose="020B0604020202090204"/>
                <a:ea typeface="Arial" panose="020B0604020202090204"/>
                <a:cs typeface="Arial" panose="020B0604020202090204"/>
              </a:defRPr>
            </a:lvl6pPr>
            <a:lvl7pPr marL="3200400" marR="0" indent="-228600" algn="l">
              <a:lnSpc>
                <a:spcPct val="90000"/>
              </a:lnSpc>
              <a:spcBef>
                <a:spcPts val="400"/>
              </a:spcBef>
              <a:spcAft>
                <a:spcPts val="0"/>
              </a:spcAft>
              <a:buClr>
                <a:srgbClr val="888888"/>
              </a:buClr>
              <a:buSzPts val="1200"/>
              <a:buFont typeface="Arial" panose="020B0604020202090204"/>
              <a:buNone/>
              <a:defRPr sz="1200" b="0" i="0" u="none" cap="none">
                <a:solidFill>
                  <a:srgbClr val="888888"/>
                </a:solidFill>
                <a:latin typeface="Arial" panose="020B0604020202090204"/>
                <a:ea typeface="Arial" panose="020B0604020202090204"/>
                <a:cs typeface="Arial" panose="020B0604020202090204"/>
              </a:defRPr>
            </a:lvl7pPr>
            <a:lvl8pPr marL="3657600" marR="0" indent="-228600" algn="l">
              <a:lnSpc>
                <a:spcPct val="90000"/>
              </a:lnSpc>
              <a:spcBef>
                <a:spcPts val="400"/>
              </a:spcBef>
              <a:spcAft>
                <a:spcPts val="0"/>
              </a:spcAft>
              <a:buClr>
                <a:srgbClr val="888888"/>
              </a:buClr>
              <a:buSzPts val="1200"/>
              <a:buFont typeface="Arial" panose="020B0604020202090204"/>
              <a:buNone/>
              <a:defRPr sz="1200" b="0" i="0" u="none" cap="none">
                <a:solidFill>
                  <a:srgbClr val="888888"/>
                </a:solidFill>
                <a:latin typeface="Arial" panose="020B0604020202090204"/>
                <a:ea typeface="Arial" panose="020B0604020202090204"/>
                <a:cs typeface="Arial" panose="020B0604020202090204"/>
              </a:defRPr>
            </a:lvl8pPr>
            <a:lvl9pPr marL="4114800" marR="0" indent="-228600" algn="l">
              <a:lnSpc>
                <a:spcPct val="90000"/>
              </a:lnSpc>
              <a:spcBef>
                <a:spcPts val="400"/>
              </a:spcBef>
              <a:spcAft>
                <a:spcPts val="0"/>
              </a:spcAft>
              <a:buClr>
                <a:srgbClr val="888888"/>
              </a:buClr>
              <a:buSzPts val="1200"/>
              <a:buFont typeface="Arial" panose="020B0604020202090204"/>
              <a:buNone/>
              <a:defRPr sz="1200" b="0" i="0" u="none" cap="none">
                <a:solidFill>
                  <a:srgbClr val="888888"/>
                </a:solidFill>
                <a:latin typeface="Arial" panose="020B0604020202090204"/>
                <a:ea typeface="Arial" panose="020B0604020202090204"/>
                <a:cs typeface="Arial" panose="020B0604020202090204"/>
              </a:defRPr>
            </a:lvl9pPr>
          </a:lstStyle>
          <a:p>
            <a:pPr marL="0" indent="0" algn="ctr">
              <a:buNone/>
            </a:pPr>
            <a:r>
              <a:rPr sz="1200" b="1">
                <a:solidFill>
                  <a:schemeClr val="tx1">
                    <a:lumMod val="85000"/>
                    <a:lumOff val="15000"/>
                  </a:schemeClr>
                </a:solidFill>
                <a:latin typeface="Adobe 繁黑體 Std B"/>
                <a:ea typeface="Adobe 繁黑體 Std B"/>
                <a:cs typeface="Adobe 繁黑體 Std B"/>
              </a:rPr>
              <a:t>Military and Organizational</a:t>
            </a:r>
          </a:p>
          <a:p>
            <a:pPr marL="0" indent="0" algn="ctr">
              <a:buNone/>
            </a:pPr>
            <a:r>
              <a:rPr sz="1200" b="1">
                <a:solidFill>
                  <a:schemeClr val="tx1">
                    <a:lumMod val="85000"/>
                    <a:lumOff val="15000"/>
                  </a:schemeClr>
                </a:solidFill>
                <a:latin typeface="Adobe 繁黑體 Std B"/>
                <a:ea typeface="Adobe 繁黑體 Std B"/>
                <a:cs typeface="Adobe 繁黑體 Std B"/>
              </a:rPr>
              <a:t>Errors Corrected</a:t>
            </a:r>
          </a:p>
        </p:txBody>
      </p:sp>
      <p:sp>
        <p:nvSpPr>
          <p:cNvPr id="109" name="矩形: 圓角 108"/>
          <p:cNvSpPr>
            <a:spLocks noGrp="1"/>
          </p:cNvSpPr>
          <p:nvPr/>
        </p:nvSpPr>
        <p:spPr>
          <a:xfrm>
            <a:off x="7465945" y="3744719"/>
            <a:ext cx="1672064" cy="1323140"/>
          </a:xfrm>
          <a:prstGeom prst="roundRect">
            <a:avLst/>
          </a:prstGeom>
          <a:solidFill>
            <a:srgbClr val="FFE7E8"/>
          </a:solidFill>
          <a:ln>
            <a:solidFill>
              <a:srgbClr val="500000"/>
            </a:solid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a:buNone/>
            </a:pPr>
            <a:endParaRPr/>
          </a:p>
        </p:txBody>
      </p:sp>
      <p:sp>
        <p:nvSpPr>
          <p:cNvPr id="110" name="內容版面配置區 2"/>
          <p:cNvSpPr>
            <a:spLocks noGrp="1"/>
          </p:cNvSpPr>
          <p:nvPr/>
        </p:nvSpPr>
        <p:spPr>
          <a:xfrm>
            <a:off x="7602889" y="3916841"/>
            <a:ext cx="1398176" cy="1064965"/>
          </a:xfrm>
          <a:prstGeom prst="rect">
            <a:avLst/>
          </a:prstGeom>
          <a:noFill/>
          <a:ln>
            <a:noFill/>
          </a:ln>
        </p:spPr>
        <p:txBody>
          <a:bodyPr spcFirstLastPara="1" wrap="square" lIns="68575" tIns="34275" rIns="68575" bIns="34275" anchor="t">
            <a:normAutofit/>
          </a:bodyPr>
          <a:lstStyle>
            <a:lvl1pPr marL="457200" marR="0" indent="-228600" algn="l">
              <a:lnSpc>
                <a:spcPct val="90000"/>
              </a:lnSpc>
              <a:spcBef>
                <a:spcPts val="800"/>
              </a:spcBef>
              <a:spcAft>
                <a:spcPts val="0"/>
              </a:spcAft>
              <a:buClr>
                <a:srgbClr val="888888"/>
              </a:buClr>
              <a:buSzPts val="1800"/>
              <a:buFont typeface="Arial" panose="020B0604020202090204"/>
              <a:buNone/>
              <a:defRPr sz="1800" b="0" i="0" u="none" cap="none">
                <a:solidFill>
                  <a:srgbClr val="888888"/>
                </a:solidFill>
                <a:latin typeface="Arial" panose="020B0604020202090204"/>
                <a:ea typeface="Arial" panose="020B0604020202090204"/>
                <a:cs typeface="Arial" panose="020B0604020202090204"/>
              </a:defRPr>
            </a:lvl1pPr>
            <a:lvl2pPr marL="914400" marR="0" indent="-228600" algn="l">
              <a:lnSpc>
                <a:spcPct val="90000"/>
              </a:lnSpc>
              <a:spcBef>
                <a:spcPts val="400"/>
              </a:spcBef>
              <a:spcAft>
                <a:spcPts val="0"/>
              </a:spcAft>
              <a:buClr>
                <a:srgbClr val="888888"/>
              </a:buClr>
              <a:buSzPts val="1500"/>
              <a:buFont typeface="Arial" panose="020B0604020202090204"/>
              <a:buNone/>
              <a:defRPr sz="1500" b="0" i="0" u="none" cap="none">
                <a:solidFill>
                  <a:srgbClr val="888888"/>
                </a:solidFill>
                <a:latin typeface="Arial" panose="020B0604020202090204"/>
                <a:ea typeface="Arial" panose="020B0604020202090204"/>
                <a:cs typeface="Arial" panose="020B0604020202090204"/>
              </a:defRPr>
            </a:lvl2pPr>
            <a:lvl3pPr marL="1371600" marR="0" indent="-228600" algn="l">
              <a:lnSpc>
                <a:spcPct val="90000"/>
              </a:lnSpc>
              <a:spcBef>
                <a:spcPts val="400"/>
              </a:spcBef>
              <a:spcAft>
                <a:spcPts val="0"/>
              </a:spcAft>
              <a:buClr>
                <a:srgbClr val="888888"/>
              </a:buClr>
              <a:buSzPts val="1400"/>
              <a:buFont typeface="Arial" panose="020B0604020202090204"/>
              <a:buNone/>
              <a:defRPr sz="1400" b="0" i="0" u="none" cap="none">
                <a:solidFill>
                  <a:srgbClr val="888888"/>
                </a:solidFill>
                <a:latin typeface="Arial" panose="020B0604020202090204"/>
                <a:ea typeface="Arial" panose="020B0604020202090204"/>
                <a:cs typeface="Arial" panose="020B0604020202090204"/>
              </a:defRPr>
            </a:lvl3pPr>
            <a:lvl4pPr marL="1828800" marR="0" indent="-228600" algn="l">
              <a:lnSpc>
                <a:spcPct val="90000"/>
              </a:lnSpc>
              <a:spcBef>
                <a:spcPts val="400"/>
              </a:spcBef>
              <a:spcAft>
                <a:spcPts val="0"/>
              </a:spcAft>
              <a:buClr>
                <a:srgbClr val="888888"/>
              </a:buClr>
              <a:buSzPts val="1200"/>
              <a:buFont typeface="Arial" panose="020B0604020202090204"/>
              <a:buNone/>
              <a:defRPr sz="1200" b="0" i="0" u="none" cap="none">
                <a:solidFill>
                  <a:srgbClr val="888888"/>
                </a:solidFill>
                <a:latin typeface="Arial" panose="020B0604020202090204"/>
                <a:ea typeface="Arial" panose="020B0604020202090204"/>
                <a:cs typeface="Arial" panose="020B0604020202090204"/>
              </a:defRPr>
            </a:lvl4pPr>
            <a:lvl5pPr marL="2286000" marR="0" indent="-228600" algn="l">
              <a:lnSpc>
                <a:spcPct val="90000"/>
              </a:lnSpc>
              <a:spcBef>
                <a:spcPts val="400"/>
              </a:spcBef>
              <a:spcAft>
                <a:spcPts val="0"/>
              </a:spcAft>
              <a:buClr>
                <a:srgbClr val="888888"/>
              </a:buClr>
              <a:buSzPts val="1200"/>
              <a:buFont typeface="Arial" panose="020B0604020202090204"/>
              <a:buNone/>
              <a:defRPr sz="1200" b="0" i="0" u="none" cap="none">
                <a:solidFill>
                  <a:srgbClr val="888888"/>
                </a:solidFill>
                <a:latin typeface="Arial" panose="020B0604020202090204"/>
                <a:ea typeface="Arial" panose="020B0604020202090204"/>
                <a:cs typeface="Arial" panose="020B0604020202090204"/>
              </a:defRPr>
            </a:lvl5pPr>
            <a:lvl6pPr marL="2743200" marR="0" indent="-228600" algn="l">
              <a:lnSpc>
                <a:spcPct val="90000"/>
              </a:lnSpc>
              <a:spcBef>
                <a:spcPts val="400"/>
              </a:spcBef>
              <a:spcAft>
                <a:spcPts val="0"/>
              </a:spcAft>
              <a:buClr>
                <a:srgbClr val="888888"/>
              </a:buClr>
              <a:buSzPts val="1200"/>
              <a:buFont typeface="Arial" panose="020B0604020202090204"/>
              <a:buNone/>
              <a:defRPr sz="1200" b="0" i="0" u="none" cap="none">
                <a:solidFill>
                  <a:srgbClr val="888888"/>
                </a:solidFill>
                <a:latin typeface="Arial" panose="020B0604020202090204"/>
                <a:ea typeface="Arial" panose="020B0604020202090204"/>
                <a:cs typeface="Arial" panose="020B0604020202090204"/>
              </a:defRPr>
            </a:lvl6pPr>
            <a:lvl7pPr marL="3200400" marR="0" indent="-228600" algn="l">
              <a:lnSpc>
                <a:spcPct val="90000"/>
              </a:lnSpc>
              <a:spcBef>
                <a:spcPts val="400"/>
              </a:spcBef>
              <a:spcAft>
                <a:spcPts val="0"/>
              </a:spcAft>
              <a:buClr>
                <a:srgbClr val="888888"/>
              </a:buClr>
              <a:buSzPts val="1200"/>
              <a:buFont typeface="Arial" panose="020B0604020202090204"/>
              <a:buNone/>
              <a:defRPr sz="1200" b="0" i="0" u="none" cap="none">
                <a:solidFill>
                  <a:srgbClr val="888888"/>
                </a:solidFill>
                <a:latin typeface="Arial" panose="020B0604020202090204"/>
                <a:ea typeface="Arial" panose="020B0604020202090204"/>
                <a:cs typeface="Arial" panose="020B0604020202090204"/>
              </a:defRPr>
            </a:lvl7pPr>
            <a:lvl8pPr marL="3657600" marR="0" indent="-228600" algn="l">
              <a:lnSpc>
                <a:spcPct val="90000"/>
              </a:lnSpc>
              <a:spcBef>
                <a:spcPts val="400"/>
              </a:spcBef>
              <a:spcAft>
                <a:spcPts val="0"/>
              </a:spcAft>
              <a:buClr>
                <a:srgbClr val="888888"/>
              </a:buClr>
              <a:buSzPts val="1200"/>
              <a:buFont typeface="Arial" panose="020B0604020202090204"/>
              <a:buNone/>
              <a:defRPr sz="1200" b="0" i="0" u="none" cap="none">
                <a:solidFill>
                  <a:srgbClr val="888888"/>
                </a:solidFill>
                <a:latin typeface="Arial" panose="020B0604020202090204"/>
                <a:ea typeface="Arial" panose="020B0604020202090204"/>
                <a:cs typeface="Arial" panose="020B0604020202090204"/>
              </a:defRPr>
            </a:lvl8pPr>
            <a:lvl9pPr marL="4114800" marR="0" indent="-228600" algn="l">
              <a:lnSpc>
                <a:spcPct val="90000"/>
              </a:lnSpc>
              <a:spcBef>
                <a:spcPts val="400"/>
              </a:spcBef>
              <a:spcAft>
                <a:spcPts val="0"/>
              </a:spcAft>
              <a:buClr>
                <a:srgbClr val="888888"/>
              </a:buClr>
              <a:buSzPts val="1200"/>
              <a:buFont typeface="Arial" panose="020B0604020202090204"/>
              <a:buNone/>
              <a:defRPr sz="1200" b="0" i="0" u="none" cap="none">
                <a:solidFill>
                  <a:srgbClr val="888888"/>
                </a:solidFill>
                <a:latin typeface="Arial" panose="020B0604020202090204"/>
                <a:ea typeface="Arial" panose="020B0604020202090204"/>
                <a:cs typeface="Arial" panose="020B0604020202090204"/>
              </a:defRPr>
            </a:lvl9pPr>
          </a:lstStyle>
          <a:p>
            <a:pPr marL="0" indent="0" algn="ctr">
              <a:buNone/>
            </a:pPr>
            <a:r>
              <a:rPr sz="1275" b="1">
                <a:solidFill>
                  <a:schemeClr val="tx1">
                    <a:lumMod val="85000"/>
                    <a:lumOff val="15000"/>
                  </a:schemeClr>
                </a:solidFill>
                <a:latin typeface="Adobe 繁黑體 Std B"/>
                <a:ea typeface="Adobe 繁黑體 Std B"/>
                <a:cs typeface="Adobe 繁黑體 Std B"/>
              </a:rPr>
              <a:t>Mao Zedong's</a:t>
            </a:r>
          </a:p>
          <a:p>
            <a:pPr marL="0" indent="0" algn="ctr">
              <a:buNone/>
            </a:pPr>
            <a:r>
              <a:rPr sz="1275" b="1">
                <a:solidFill>
                  <a:schemeClr val="tx1">
                    <a:lumMod val="85000"/>
                    <a:lumOff val="15000"/>
                  </a:schemeClr>
                </a:solidFill>
                <a:latin typeface="Adobe 繁黑體 Std B"/>
                <a:ea typeface="Adobe 繁黑體 Std B"/>
                <a:cs typeface="Adobe 繁黑體 Std B"/>
              </a:rPr>
              <a:t>Leadership Established</a:t>
            </a:r>
          </a:p>
        </p:txBody>
      </p:sp>
      <p:sp>
        <p:nvSpPr>
          <p:cNvPr id="112" name="矩形: 圓角 111"/>
          <p:cNvSpPr>
            <a:spLocks noGrp="1"/>
          </p:cNvSpPr>
          <p:nvPr/>
        </p:nvSpPr>
        <p:spPr>
          <a:xfrm>
            <a:off x="10580617" y="1859013"/>
            <a:ext cx="703106" cy="3178388"/>
          </a:xfrm>
          <a:prstGeom prst="roundRect">
            <a:avLst/>
          </a:prstGeom>
          <a:solidFill>
            <a:srgbClr val="FFE7E8"/>
          </a:solidFill>
          <a:ln>
            <a:solidFill>
              <a:srgbClr val="500000"/>
            </a:solid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a:buNone/>
            </a:pPr>
            <a:endParaRPr/>
          </a:p>
        </p:txBody>
      </p:sp>
      <p:sp>
        <p:nvSpPr>
          <p:cNvPr id="113" name="內容版面配置區 2"/>
          <p:cNvSpPr>
            <a:spLocks noGrp="1"/>
          </p:cNvSpPr>
          <p:nvPr/>
        </p:nvSpPr>
        <p:spPr>
          <a:xfrm>
            <a:off x="10601325" y="1857375"/>
            <a:ext cx="666750" cy="3181350"/>
          </a:xfrm>
          <a:prstGeom prst="rect">
            <a:avLst/>
          </a:prstGeom>
        </p:spPr>
        <p:txBody>
          <a:bodyPr vert="horz" lIns="19050" tIns="9525" rIns="19050" bIns="9525"/>
          <a:lstStyle>
            <a:lvl1pPr marL="228600" indent="-228600" algn="l" defTabSz="914400">
              <a:lnSpc>
                <a:spcPct val="90000"/>
              </a:lnSpc>
              <a:spcBef>
                <a:spcPts val="1000"/>
              </a:spcBef>
              <a:buFont typeface="Arial" panose="020B0604020202090204"/>
              <a:buChar char="•"/>
              <a:defRPr sz="2800" kern="1200">
                <a:solidFill>
                  <a:schemeClr val="tx1"/>
                </a:solidFill>
                <a:latin typeface="+mn-lt"/>
                <a:ea typeface="+mn-lt"/>
                <a:cs typeface="+mn-lt"/>
              </a:defRPr>
            </a:lvl1pPr>
            <a:lvl2pPr marL="685800" indent="-228600" algn="l" defTabSz="914400">
              <a:lnSpc>
                <a:spcPct val="90000"/>
              </a:lnSpc>
              <a:spcBef>
                <a:spcPts val="500"/>
              </a:spcBef>
              <a:buFont typeface="Arial" panose="020B0604020202090204"/>
              <a:buChar char="•"/>
              <a:defRPr sz="2400" kern="1200">
                <a:solidFill>
                  <a:schemeClr val="tx1"/>
                </a:solidFill>
                <a:latin typeface="+mn-lt"/>
                <a:ea typeface="+mn-lt"/>
                <a:cs typeface="+mn-lt"/>
              </a:defRPr>
            </a:lvl2pPr>
            <a:lvl3pPr marL="1143000" indent="-228600" algn="l" defTabSz="914400">
              <a:lnSpc>
                <a:spcPct val="90000"/>
              </a:lnSpc>
              <a:spcBef>
                <a:spcPts val="500"/>
              </a:spcBef>
              <a:buFont typeface="Arial" panose="020B0604020202090204"/>
              <a:buChar char="•"/>
              <a:defRPr sz="2000" kern="1200">
                <a:solidFill>
                  <a:schemeClr val="tx1"/>
                </a:solidFill>
                <a:latin typeface="+mn-lt"/>
                <a:ea typeface="+mn-lt"/>
                <a:cs typeface="+mn-lt"/>
              </a:defRPr>
            </a:lvl3pPr>
            <a:lvl4pPr marL="1600200" indent="-228600" algn="l" defTabSz="914400">
              <a:lnSpc>
                <a:spcPct val="90000"/>
              </a:lnSpc>
              <a:spcBef>
                <a:spcPts val="500"/>
              </a:spcBef>
              <a:buFont typeface="Arial" panose="020B0604020202090204"/>
              <a:buChar char="•"/>
              <a:defRPr sz="1800" kern="1200">
                <a:solidFill>
                  <a:schemeClr val="tx1"/>
                </a:solidFill>
                <a:latin typeface="+mn-lt"/>
                <a:ea typeface="+mn-lt"/>
                <a:cs typeface="+mn-lt"/>
              </a:defRPr>
            </a:lvl4pPr>
            <a:lvl5pPr marL="2057400" indent="-228600" algn="l" defTabSz="914400">
              <a:lnSpc>
                <a:spcPct val="90000"/>
              </a:lnSpc>
              <a:spcBef>
                <a:spcPts val="500"/>
              </a:spcBef>
              <a:buFont typeface="Arial" panose="020B0604020202090204"/>
              <a:buChar char="•"/>
              <a:defRPr sz="1800" kern="1200">
                <a:solidFill>
                  <a:schemeClr val="tx1"/>
                </a:solidFill>
                <a:latin typeface="+mn-lt"/>
                <a:ea typeface="+mn-lt"/>
                <a:cs typeface="+mn-lt"/>
              </a:defRPr>
            </a:lvl5pPr>
            <a:lvl6pPr marL="2514600" indent="-228600" algn="l" defTabSz="914400">
              <a:lnSpc>
                <a:spcPct val="90000"/>
              </a:lnSpc>
              <a:spcBef>
                <a:spcPts val="500"/>
              </a:spcBef>
              <a:buFont typeface="Arial" panose="020B0604020202090204"/>
              <a:buChar char="•"/>
              <a:defRPr sz="1800" kern="1200">
                <a:solidFill>
                  <a:schemeClr val="tx1"/>
                </a:solidFill>
                <a:latin typeface="+mn-lt"/>
                <a:ea typeface="+mn-lt"/>
                <a:cs typeface="+mn-lt"/>
              </a:defRPr>
            </a:lvl6pPr>
            <a:lvl7pPr marL="2971800" indent="-228600" algn="l" defTabSz="914400">
              <a:lnSpc>
                <a:spcPct val="90000"/>
              </a:lnSpc>
              <a:spcBef>
                <a:spcPts val="500"/>
              </a:spcBef>
              <a:buFont typeface="Arial" panose="020B0604020202090204"/>
              <a:buChar char="•"/>
              <a:defRPr sz="1800" kern="1200">
                <a:solidFill>
                  <a:schemeClr val="tx1"/>
                </a:solidFill>
                <a:latin typeface="+mn-lt"/>
                <a:ea typeface="+mn-lt"/>
                <a:cs typeface="+mn-lt"/>
              </a:defRPr>
            </a:lvl7pPr>
            <a:lvl8pPr marL="3429000" indent="-228600" algn="l" defTabSz="914400">
              <a:lnSpc>
                <a:spcPct val="90000"/>
              </a:lnSpc>
              <a:spcBef>
                <a:spcPts val="500"/>
              </a:spcBef>
              <a:buFont typeface="Arial" panose="020B0604020202090204"/>
              <a:buChar char="•"/>
              <a:defRPr sz="1800" kern="1200">
                <a:solidFill>
                  <a:schemeClr val="tx1"/>
                </a:solidFill>
                <a:latin typeface="+mn-lt"/>
                <a:ea typeface="+mn-lt"/>
                <a:cs typeface="+mn-lt"/>
              </a:defRPr>
            </a:lvl8pPr>
            <a:lvl9pPr marL="3886200" indent="-228600" algn="l" defTabSz="914400">
              <a:lnSpc>
                <a:spcPct val="90000"/>
              </a:lnSpc>
              <a:spcBef>
                <a:spcPts val="500"/>
              </a:spcBef>
              <a:buFont typeface="Arial" panose="020B0604020202090204"/>
              <a:buChar char="•"/>
              <a:defRPr sz="1800" kern="1200">
                <a:solidFill>
                  <a:schemeClr val="tx1"/>
                </a:solidFill>
                <a:latin typeface="+mn-lt"/>
                <a:ea typeface="+mn-lt"/>
                <a:cs typeface="+mn-lt"/>
              </a:defRPr>
            </a:lvl9pPr>
          </a:lstStyle>
          <a:p>
            <a:pPr marL="0" indent="0" algn="ctr">
              <a:buNone/>
            </a:pPr>
            <a:r>
              <a:rPr sz="1000" b="1">
                <a:solidFill>
                  <a:schemeClr val="tx1">
                    <a:lumMod val="85000"/>
                    <a:lumOff val="15000"/>
                  </a:schemeClr>
                </a:solidFill>
                <a:latin typeface="Adobe 繁黑體 Std B"/>
                <a:ea typeface="Adobe 繁黑體 Std B"/>
                <a:cs typeface="Adobe 繁黑體 Std B"/>
              </a:rPr>
              <a:t>Chinese</a:t>
            </a:r>
          </a:p>
          <a:p>
            <a:pPr marL="0" indent="0" algn="ctr">
              <a:buNone/>
            </a:pPr>
            <a:r>
              <a:rPr sz="1000" b="1">
                <a:solidFill>
                  <a:schemeClr val="tx1">
                    <a:lumMod val="85000"/>
                    <a:lumOff val="15000"/>
                  </a:schemeClr>
                </a:solidFill>
                <a:latin typeface="Adobe 繁黑體 Std B"/>
                <a:ea typeface="Adobe 繁黑體 Std B"/>
                <a:cs typeface="Adobe 繁黑體 Std B"/>
              </a:rPr>
              <a:t>Revolution</a:t>
            </a:r>
          </a:p>
          <a:p>
            <a:pPr marL="0" indent="0" algn="ctr">
              <a:buNone/>
            </a:pPr>
            <a:r>
              <a:rPr sz="1000" b="1">
                <a:solidFill>
                  <a:schemeClr val="tx1">
                    <a:lumMod val="85000"/>
                    <a:lumOff val="15000"/>
                  </a:schemeClr>
                </a:solidFill>
                <a:latin typeface="Adobe 繁黑體 Std B"/>
                <a:ea typeface="Adobe 繁黑體 Std B"/>
                <a:cs typeface="Adobe 繁黑體 Std B"/>
              </a:rPr>
              <a:t>Turned from</a:t>
            </a:r>
          </a:p>
          <a:p>
            <a:pPr marL="0" indent="0" algn="ctr">
              <a:buNone/>
            </a:pPr>
            <a:r>
              <a:rPr sz="1000" b="1">
                <a:solidFill>
                  <a:schemeClr val="tx1">
                    <a:lumMod val="85000"/>
                    <a:lumOff val="15000"/>
                  </a:schemeClr>
                </a:solidFill>
                <a:latin typeface="Adobe 繁黑體 Std B"/>
                <a:ea typeface="Adobe 繁黑體 Std B"/>
                <a:cs typeface="Adobe 繁黑體 Std B"/>
              </a:rPr>
              <a:t>Crisis to</a:t>
            </a:r>
          </a:p>
          <a:p>
            <a:pPr marL="0" indent="0" algn="ctr">
              <a:buNone/>
            </a:pPr>
            <a:r>
              <a:rPr sz="1000" b="1">
                <a:solidFill>
                  <a:schemeClr val="tx1">
                    <a:lumMod val="85000"/>
                    <a:lumOff val="15000"/>
                  </a:schemeClr>
                </a:solidFill>
                <a:latin typeface="Adobe 繁黑體 Std B"/>
                <a:ea typeface="Adobe 繁黑體 Std B"/>
                <a:cs typeface="Adobe 繁黑體 Std B"/>
              </a:rPr>
              <a:t>Safety</a:t>
            </a:r>
          </a:p>
        </p:txBody>
      </p:sp>
      <p:sp>
        <p:nvSpPr>
          <p:cNvPr id="114" name="右中括弧 113"/>
          <p:cNvSpPr>
            <a:spLocks noGrp="1"/>
          </p:cNvSpPr>
          <p:nvPr/>
        </p:nvSpPr>
        <p:spPr>
          <a:xfrm rot="10800000">
            <a:off x="7305691" y="2510572"/>
            <a:ext cx="147044" cy="1889978"/>
          </a:xfrm>
          <a:prstGeom prst="rightBracket">
            <a:avLst/>
          </a:prstGeom>
          <a:noFill/>
          <a:ln w="28575">
            <a:solidFill>
              <a:schemeClr val="tx2">
                <a:lumMod val="2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a:buNone/>
            </a:pPr>
            <a:endParaRPr/>
          </a:p>
        </p:txBody>
      </p:sp>
      <p:sp>
        <p:nvSpPr>
          <p:cNvPr id="115" name="直線接點 114"/>
          <p:cNvSpPr>
            <a:spLocks noGrp="1"/>
          </p:cNvSpPr>
          <p:nvPr/>
        </p:nvSpPr>
        <p:spPr>
          <a:xfrm flipH="1">
            <a:off x="7158778" y="3458090"/>
            <a:ext cx="154170" cy="0"/>
          </a:xfrm>
          <a:prstGeom prst="line">
            <a:avLst/>
          </a:prstGeom>
          <a:ln w="28575">
            <a:solidFill>
              <a:schemeClr val="tx2">
                <a:lumMod val="25000"/>
              </a:schemeClr>
            </a:solidFill>
          </a:ln>
        </p:spPr>
        <p:style>
          <a:lnRef idx="1">
            <a:schemeClr val="accent1"/>
          </a:lnRef>
          <a:fillRef idx="0">
            <a:schemeClr val="accent1"/>
          </a:fillRef>
          <a:effectRef idx="0">
            <a:schemeClr val="accent1"/>
          </a:effectRef>
          <a:fontRef idx="minor">
            <a:schemeClr val="tx1"/>
          </a:fontRef>
        </p:style>
      </p:sp>
      <p:sp>
        <p:nvSpPr>
          <p:cNvPr id="118" name="右中括弧 117"/>
          <p:cNvSpPr>
            <a:spLocks noGrp="1"/>
          </p:cNvSpPr>
          <p:nvPr/>
        </p:nvSpPr>
        <p:spPr>
          <a:xfrm rot="10800000">
            <a:off x="9325081" y="2510572"/>
            <a:ext cx="167948" cy="1889978"/>
          </a:xfrm>
          <a:prstGeom prst="rightBracket">
            <a:avLst/>
          </a:prstGeom>
          <a:noFill/>
          <a:ln w="28575">
            <a:solidFill>
              <a:schemeClr val="tx2">
                <a:lumMod val="2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a:buNone/>
            </a:pPr>
            <a:endParaRPr/>
          </a:p>
        </p:txBody>
      </p:sp>
      <p:sp>
        <p:nvSpPr>
          <p:cNvPr id="119" name="直線接點 118"/>
          <p:cNvSpPr>
            <a:spLocks noGrp="1"/>
          </p:cNvSpPr>
          <p:nvPr/>
        </p:nvSpPr>
        <p:spPr>
          <a:xfrm flipH="1">
            <a:off x="9157282" y="3458090"/>
            <a:ext cx="176087" cy="0"/>
          </a:xfrm>
          <a:prstGeom prst="line">
            <a:avLst/>
          </a:prstGeom>
          <a:ln w="28575">
            <a:solidFill>
              <a:schemeClr val="tx2">
                <a:lumMod val="25000"/>
              </a:schemeClr>
            </a:solidFill>
          </a:ln>
        </p:spPr>
        <p:style>
          <a:lnRef idx="1">
            <a:schemeClr val="accent1"/>
          </a:lnRef>
          <a:fillRef idx="0">
            <a:schemeClr val="accent1"/>
          </a:fillRef>
          <a:effectRef idx="0">
            <a:schemeClr val="accent1"/>
          </a:effectRef>
          <a:fontRef idx="minor">
            <a:schemeClr val="tx1"/>
          </a:fontRef>
        </p:style>
      </p:sp>
      <p:sp>
        <p:nvSpPr>
          <p:cNvPr id="122" name="矩形: 圓角 121"/>
          <p:cNvSpPr>
            <a:spLocks noGrp="1"/>
          </p:cNvSpPr>
          <p:nvPr/>
        </p:nvSpPr>
        <p:spPr>
          <a:xfrm>
            <a:off x="9483960" y="1859013"/>
            <a:ext cx="703106" cy="3178386"/>
          </a:xfrm>
          <a:prstGeom prst="roundRect">
            <a:avLst/>
          </a:prstGeom>
          <a:solidFill>
            <a:srgbClr val="FFE7E8"/>
          </a:solidFill>
          <a:ln>
            <a:solidFill>
              <a:srgbClr val="500000"/>
            </a:solid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a:buNone/>
            </a:pPr>
            <a:endParaRPr/>
          </a:p>
        </p:txBody>
      </p:sp>
      <p:sp>
        <p:nvSpPr>
          <p:cNvPr id="123" name="內容版面配置區 2"/>
          <p:cNvSpPr>
            <a:spLocks noGrp="1"/>
          </p:cNvSpPr>
          <p:nvPr/>
        </p:nvSpPr>
        <p:spPr>
          <a:xfrm>
            <a:off x="9505950" y="1857375"/>
            <a:ext cx="666750" cy="3181350"/>
          </a:xfrm>
          <a:prstGeom prst="rect">
            <a:avLst/>
          </a:prstGeom>
        </p:spPr>
        <p:txBody>
          <a:bodyPr vert="horz" lIns="19050" tIns="9525" rIns="19050" bIns="9525"/>
          <a:lstStyle>
            <a:lvl1pPr marL="228600" indent="-228600" algn="l" defTabSz="914400">
              <a:lnSpc>
                <a:spcPct val="90000"/>
              </a:lnSpc>
              <a:spcBef>
                <a:spcPts val="1000"/>
              </a:spcBef>
              <a:buFont typeface="Arial" panose="020B0604020202090204"/>
              <a:buChar char="•"/>
              <a:defRPr sz="2800" kern="1200">
                <a:solidFill>
                  <a:schemeClr val="tx1"/>
                </a:solidFill>
                <a:latin typeface="+mn-lt"/>
                <a:ea typeface="+mn-lt"/>
                <a:cs typeface="+mn-lt"/>
              </a:defRPr>
            </a:lvl1pPr>
            <a:lvl2pPr marL="685800" indent="-228600" algn="l" defTabSz="914400">
              <a:lnSpc>
                <a:spcPct val="90000"/>
              </a:lnSpc>
              <a:spcBef>
                <a:spcPts val="500"/>
              </a:spcBef>
              <a:buFont typeface="Arial" panose="020B0604020202090204"/>
              <a:buChar char="•"/>
              <a:defRPr sz="2400" kern="1200">
                <a:solidFill>
                  <a:schemeClr val="tx1"/>
                </a:solidFill>
                <a:latin typeface="+mn-lt"/>
                <a:ea typeface="+mn-lt"/>
                <a:cs typeface="+mn-lt"/>
              </a:defRPr>
            </a:lvl2pPr>
            <a:lvl3pPr marL="1143000" indent="-228600" algn="l" defTabSz="914400">
              <a:lnSpc>
                <a:spcPct val="90000"/>
              </a:lnSpc>
              <a:spcBef>
                <a:spcPts val="500"/>
              </a:spcBef>
              <a:buFont typeface="Arial" panose="020B0604020202090204"/>
              <a:buChar char="•"/>
              <a:defRPr sz="2000" kern="1200">
                <a:solidFill>
                  <a:schemeClr val="tx1"/>
                </a:solidFill>
                <a:latin typeface="+mn-lt"/>
                <a:ea typeface="+mn-lt"/>
                <a:cs typeface="+mn-lt"/>
              </a:defRPr>
            </a:lvl3pPr>
            <a:lvl4pPr marL="1600200" indent="-228600" algn="l" defTabSz="914400">
              <a:lnSpc>
                <a:spcPct val="90000"/>
              </a:lnSpc>
              <a:spcBef>
                <a:spcPts val="500"/>
              </a:spcBef>
              <a:buFont typeface="Arial" panose="020B0604020202090204"/>
              <a:buChar char="•"/>
              <a:defRPr sz="1800" kern="1200">
                <a:solidFill>
                  <a:schemeClr val="tx1"/>
                </a:solidFill>
                <a:latin typeface="+mn-lt"/>
                <a:ea typeface="+mn-lt"/>
                <a:cs typeface="+mn-lt"/>
              </a:defRPr>
            </a:lvl4pPr>
            <a:lvl5pPr marL="2057400" indent="-228600" algn="l" defTabSz="914400">
              <a:lnSpc>
                <a:spcPct val="90000"/>
              </a:lnSpc>
              <a:spcBef>
                <a:spcPts val="500"/>
              </a:spcBef>
              <a:buFont typeface="Arial" panose="020B0604020202090204"/>
              <a:buChar char="•"/>
              <a:defRPr sz="1800" kern="1200">
                <a:solidFill>
                  <a:schemeClr val="tx1"/>
                </a:solidFill>
                <a:latin typeface="+mn-lt"/>
                <a:ea typeface="+mn-lt"/>
                <a:cs typeface="+mn-lt"/>
              </a:defRPr>
            </a:lvl5pPr>
            <a:lvl6pPr marL="2514600" indent="-228600" algn="l" defTabSz="914400">
              <a:lnSpc>
                <a:spcPct val="90000"/>
              </a:lnSpc>
              <a:spcBef>
                <a:spcPts val="500"/>
              </a:spcBef>
              <a:buFont typeface="Arial" panose="020B0604020202090204"/>
              <a:buChar char="•"/>
              <a:defRPr sz="1800" kern="1200">
                <a:solidFill>
                  <a:schemeClr val="tx1"/>
                </a:solidFill>
                <a:latin typeface="+mn-lt"/>
                <a:ea typeface="+mn-lt"/>
                <a:cs typeface="+mn-lt"/>
              </a:defRPr>
            </a:lvl6pPr>
            <a:lvl7pPr marL="2971800" indent="-228600" algn="l" defTabSz="914400">
              <a:lnSpc>
                <a:spcPct val="90000"/>
              </a:lnSpc>
              <a:spcBef>
                <a:spcPts val="500"/>
              </a:spcBef>
              <a:buFont typeface="Arial" panose="020B0604020202090204"/>
              <a:buChar char="•"/>
              <a:defRPr sz="1800" kern="1200">
                <a:solidFill>
                  <a:schemeClr val="tx1"/>
                </a:solidFill>
                <a:latin typeface="+mn-lt"/>
                <a:ea typeface="+mn-lt"/>
                <a:cs typeface="+mn-lt"/>
              </a:defRPr>
            </a:lvl7pPr>
            <a:lvl8pPr marL="3429000" indent="-228600" algn="l" defTabSz="914400">
              <a:lnSpc>
                <a:spcPct val="90000"/>
              </a:lnSpc>
              <a:spcBef>
                <a:spcPts val="500"/>
              </a:spcBef>
              <a:buFont typeface="Arial" panose="020B0604020202090204"/>
              <a:buChar char="•"/>
              <a:defRPr sz="1800" kern="1200">
                <a:solidFill>
                  <a:schemeClr val="tx1"/>
                </a:solidFill>
                <a:latin typeface="+mn-lt"/>
                <a:ea typeface="+mn-lt"/>
                <a:cs typeface="+mn-lt"/>
              </a:defRPr>
            </a:lvl8pPr>
            <a:lvl9pPr marL="3886200" indent="-228600" algn="l" defTabSz="914400">
              <a:lnSpc>
                <a:spcPct val="90000"/>
              </a:lnSpc>
              <a:spcBef>
                <a:spcPts val="500"/>
              </a:spcBef>
              <a:buFont typeface="Arial" panose="020B0604020202090204"/>
              <a:buChar char="•"/>
              <a:defRPr sz="1800" kern="1200">
                <a:solidFill>
                  <a:schemeClr val="tx1"/>
                </a:solidFill>
                <a:latin typeface="+mn-lt"/>
                <a:ea typeface="+mn-lt"/>
                <a:cs typeface="+mn-lt"/>
              </a:defRPr>
            </a:lvl9pPr>
          </a:lstStyle>
          <a:p>
            <a:pPr marL="0" indent="0" algn="ctr">
              <a:buNone/>
            </a:pPr>
            <a:r>
              <a:rPr sz="1000" b="1">
                <a:solidFill>
                  <a:schemeClr val="tx1">
                    <a:lumMod val="85000"/>
                    <a:lumOff val="15000"/>
                  </a:schemeClr>
                </a:solidFill>
                <a:latin typeface="Adobe 繁黑體 Std B"/>
                <a:ea typeface="Adobe 繁黑體 Std B"/>
                <a:cs typeface="Adobe 繁黑體 Std B"/>
              </a:rPr>
              <a:t>Victorious</a:t>
            </a:r>
          </a:p>
          <a:p>
            <a:pPr marL="0" indent="0" algn="ctr">
              <a:buNone/>
            </a:pPr>
            <a:r>
              <a:rPr sz="1000" b="1">
                <a:solidFill>
                  <a:schemeClr val="tx1">
                    <a:lumMod val="85000"/>
                    <a:lumOff val="15000"/>
                  </a:schemeClr>
                </a:solidFill>
                <a:latin typeface="Adobe 繁黑體 Std B"/>
                <a:ea typeface="Adobe 繁黑體 Std B"/>
                <a:cs typeface="Adobe 繁黑體 Std B"/>
              </a:rPr>
              <a:t>Reunion of the</a:t>
            </a:r>
          </a:p>
          <a:p>
            <a:pPr marL="0" indent="0" algn="ctr">
              <a:buNone/>
            </a:pPr>
            <a:r>
              <a:rPr sz="1000" b="1">
                <a:solidFill>
                  <a:schemeClr val="tx1">
                    <a:lumMod val="85000"/>
                    <a:lumOff val="15000"/>
                  </a:schemeClr>
                </a:solidFill>
                <a:latin typeface="Adobe 繁黑體 Std B"/>
                <a:ea typeface="Adobe 繁黑體 Std B"/>
                <a:cs typeface="Adobe 繁黑體 Std B"/>
              </a:rPr>
              <a:t>Three Main</a:t>
            </a:r>
          </a:p>
          <a:p>
            <a:pPr marL="0" indent="0" algn="ctr">
              <a:buNone/>
            </a:pPr>
            <a:r>
              <a:rPr sz="1000" b="1">
                <a:solidFill>
                  <a:schemeClr val="tx1">
                    <a:lumMod val="85000"/>
                    <a:lumOff val="15000"/>
                  </a:schemeClr>
                </a:solidFill>
                <a:latin typeface="Adobe 繁黑體 Std B"/>
                <a:ea typeface="Adobe 繁黑體 Std B"/>
                <a:cs typeface="Adobe 繁黑體 Std B"/>
              </a:rPr>
              <a:t>Forces of the</a:t>
            </a:r>
          </a:p>
          <a:p>
            <a:pPr marL="0" indent="0" algn="ctr">
              <a:buNone/>
            </a:pPr>
            <a:r>
              <a:rPr sz="1000" b="1">
                <a:solidFill>
                  <a:schemeClr val="tx1">
                    <a:lumMod val="85000"/>
                    <a:lumOff val="15000"/>
                  </a:schemeClr>
                </a:solidFill>
                <a:latin typeface="Adobe 繁黑體 Std B"/>
                <a:ea typeface="Adobe 繁黑體 Std B"/>
                <a:cs typeface="Adobe 繁黑體 Std B"/>
              </a:rPr>
              <a:t>Red Army</a:t>
            </a:r>
          </a:p>
        </p:txBody>
      </p:sp>
      <p:cxnSp>
        <p:nvCxnSpPr>
          <p:cNvPr id="259" name="直線單箭頭接點 123"/>
          <p:cNvCxnSpPr/>
          <p:nvPr/>
        </p:nvCxnSpPr>
        <p:spPr>
          <a:xfrm>
            <a:off x="10187066" y="3458090"/>
            <a:ext cx="393551" cy="0"/>
          </a:xfrm>
          <a:prstGeom prst="straightConnector1">
            <a:avLst/>
          </a:prstGeom>
          <a:ln w="28575">
            <a:solidFill>
              <a:schemeClr val="tx2">
                <a:lumMod val="2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5" name="標題 13"/>
          <p:cNvSpPr>
            <a:spLocks noGrp="1"/>
          </p:cNvSpPr>
          <p:nvPr>
            <p:ph type="title"/>
          </p:nvPr>
        </p:nvSpPr>
        <p:spPr>
          <a:xfrm>
            <a:off x="10210118" y="1014817"/>
            <a:ext cx="1274751" cy="296480"/>
          </a:xfrm>
        </p:spPr>
        <p:txBody>
          <a:bodyPr>
            <a:normAutofit/>
          </a:bodyPr>
          <a:lstStyle/>
          <a:p>
            <a:pPr algn="ctr">
              <a:buNone/>
            </a:pPr>
            <a:r>
              <a:rPr sz="900" b="1" u="sng">
                <a:solidFill>
                  <a:schemeClr val="tx1">
                    <a:lumMod val="85000"/>
                    <a:lumOff val="15000"/>
                  </a:schemeClr>
                </a:solidFill>
                <a:latin typeface="Adobe 繁黑體 Std B"/>
                <a:ea typeface="Adobe 繁黑體 Std B"/>
                <a:cs typeface="Adobe 繁黑體 Std B"/>
              </a:rPr>
              <a:t>Knowledge Map</a:t>
            </a:r>
            <a:endParaRPr sz="160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圖片 9"/>
          <p:cNvPicPr>
            <a:picLocks noChangeAspect="1"/>
          </p:cNvPicPr>
          <p:nvPr/>
        </p:nvPicPr>
        <p:blipFill>
          <a:blip r:embed="rId3"/>
          <a:srcRect r="149"/>
          <a:stretch>
            <a:fillRect/>
          </a:stretch>
        </p:blipFill>
        <p:spPr>
          <a:xfrm>
            <a:off x="0" y="3347"/>
            <a:ext cx="12192000" cy="6854653"/>
          </a:xfrm>
          <a:prstGeom prst="rect">
            <a:avLst/>
          </a:prstGeom>
        </p:spPr>
      </p:pic>
      <p:sp>
        <p:nvSpPr>
          <p:cNvPr id="2" name="標題 1"/>
          <p:cNvSpPr>
            <a:spLocks noGrp="1"/>
          </p:cNvSpPr>
          <p:nvPr>
            <p:ph type="title"/>
          </p:nvPr>
        </p:nvSpPr>
        <p:spPr>
          <a:xfrm>
            <a:off x="628649" y="490250"/>
            <a:ext cx="10807613" cy="1138134"/>
          </a:xfrm>
        </p:spPr>
        <p:txBody>
          <a:bodyPr>
            <a:normAutofit/>
          </a:bodyPr>
          <a:lstStyle/>
          <a:p>
            <a:r>
              <a:rPr sz="4000" b="1">
                <a:solidFill>
                  <a:schemeClr val="tx1"/>
                </a:solidFill>
                <a:latin typeface="Noto Sans SC"/>
                <a:ea typeface="Noto Sans SC"/>
                <a:cs typeface="Noto Sans SC"/>
              </a:rPr>
              <a:t>Group Discussion</a:t>
            </a:r>
          </a:p>
        </p:txBody>
      </p:sp>
      <p:sp>
        <p:nvSpPr>
          <p:cNvPr id="9" name="矩形: 圓角 8"/>
          <p:cNvSpPr>
            <a:spLocks noGrp="1"/>
          </p:cNvSpPr>
          <p:nvPr/>
        </p:nvSpPr>
        <p:spPr>
          <a:xfrm>
            <a:off x="1300670" y="2402410"/>
            <a:ext cx="9590660" cy="3441859"/>
          </a:xfrm>
          <a:prstGeom prst="roundRect">
            <a:avLst>
              <a:gd name="adj" fmla="val 4380"/>
            </a:avLst>
          </a:prstGeom>
          <a:solidFill>
            <a:schemeClr val="bg1"/>
          </a:solidFill>
          <a:ln w="38100">
            <a:solidFill>
              <a:srgbClr val="A50021"/>
            </a:solid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a:buNone/>
            </a:pPr>
            <a:endParaRPr/>
          </a:p>
        </p:txBody>
      </p:sp>
      <p:sp>
        <p:nvSpPr>
          <p:cNvPr id="11" name="Rectangle 5"/>
          <p:cNvSpPr>
            <a:spLocks noGrp="1"/>
          </p:cNvSpPr>
          <p:nvPr/>
        </p:nvSpPr>
        <p:spPr>
          <a:xfrm>
            <a:off x="1537787" y="2822493"/>
            <a:ext cx="9116426" cy="3883107"/>
          </a:xfrm>
          <a:prstGeom prst="rect">
            <a:avLst/>
          </a:prstGeom>
          <a:noFill/>
          <a:ln>
            <a:noFill/>
          </a:ln>
        </p:spPr>
        <p:txBody>
          <a:bodyPr wrap="square">
            <a:normAutofit/>
          </a:bodyPr>
          <a:lstStyle>
            <a:lvl1pPr>
              <a:buNone/>
              <a:defRPr sz="2800" b="1">
                <a:solidFill>
                  <a:schemeClr val="tx1"/>
                </a:solidFill>
                <a:latin typeface="Times New Roman" panose="02020503050405090304"/>
                <a:ea typeface="Times New Roman" panose="02020503050405090304"/>
                <a:cs typeface="Times New Roman" panose="02020503050405090304"/>
              </a:defRPr>
            </a:lvl1pPr>
            <a:lvl2pPr marL="742950" indent="-285750">
              <a:buNone/>
              <a:defRPr sz="2800" b="1">
                <a:solidFill>
                  <a:schemeClr val="tx1"/>
                </a:solidFill>
                <a:latin typeface="Times New Roman" panose="02020503050405090304"/>
                <a:ea typeface="Times New Roman" panose="02020503050405090304"/>
                <a:cs typeface="Times New Roman" panose="02020503050405090304"/>
              </a:defRPr>
            </a:lvl2pPr>
            <a:lvl3pPr marL="1143000" indent="-228600">
              <a:buNone/>
              <a:defRPr sz="2800" b="1">
                <a:solidFill>
                  <a:schemeClr val="tx1"/>
                </a:solidFill>
                <a:latin typeface="Times New Roman" panose="02020503050405090304"/>
                <a:ea typeface="Times New Roman" panose="02020503050405090304"/>
                <a:cs typeface="Times New Roman" panose="02020503050405090304"/>
              </a:defRPr>
            </a:lvl3pPr>
            <a:lvl4pPr marL="1600200" indent="-228600">
              <a:buNone/>
              <a:defRPr sz="2800" b="1">
                <a:solidFill>
                  <a:schemeClr val="tx1"/>
                </a:solidFill>
                <a:latin typeface="Times New Roman" panose="02020503050405090304"/>
                <a:ea typeface="Times New Roman" panose="02020503050405090304"/>
                <a:cs typeface="Times New Roman" panose="02020503050405090304"/>
              </a:defRPr>
            </a:lvl4pPr>
            <a:lvl5pPr marL="2057400" indent="-228600">
              <a:buNone/>
              <a:defRPr sz="2800" b="1">
                <a:solidFill>
                  <a:schemeClr val="tx1"/>
                </a:solidFill>
                <a:latin typeface="Times New Roman" panose="02020503050405090304"/>
                <a:ea typeface="Times New Roman" panose="02020503050405090304"/>
                <a:cs typeface="Times New Roman" panose="02020503050405090304"/>
              </a:defRPr>
            </a:lvl5pPr>
            <a:lvl6pPr marL="2514600" indent="-228600">
              <a:spcBef>
                <a:spcPct val="0"/>
              </a:spcBef>
              <a:spcAft>
                <a:spcPct val="0"/>
              </a:spcAft>
              <a:buChar char="•"/>
              <a:defRPr sz="2800" b="1">
                <a:solidFill>
                  <a:schemeClr val="tx1"/>
                </a:solidFill>
                <a:latin typeface="Times New Roman" panose="02020503050405090304"/>
                <a:ea typeface="Times New Roman" panose="02020503050405090304"/>
                <a:cs typeface="Times New Roman" panose="02020503050405090304"/>
              </a:defRPr>
            </a:lvl6pPr>
            <a:lvl7pPr marL="2971800" indent="-228600">
              <a:spcBef>
                <a:spcPct val="0"/>
              </a:spcBef>
              <a:spcAft>
                <a:spcPct val="0"/>
              </a:spcAft>
              <a:buChar char="•"/>
              <a:defRPr sz="2800" b="1">
                <a:solidFill>
                  <a:schemeClr val="tx1"/>
                </a:solidFill>
                <a:latin typeface="Times New Roman" panose="02020503050405090304"/>
                <a:ea typeface="Times New Roman" panose="02020503050405090304"/>
                <a:cs typeface="Times New Roman" panose="02020503050405090304"/>
              </a:defRPr>
            </a:lvl7pPr>
            <a:lvl8pPr marL="3429000" indent="-228600">
              <a:spcBef>
                <a:spcPct val="0"/>
              </a:spcBef>
              <a:spcAft>
                <a:spcPct val="0"/>
              </a:spcAft>
              <a:buChar char="•"/>
              <a:defRPr sz="2800" b="1">
                <a:solidFill>
                  <a:schemeClr val="tx1"/>
                </a:solidFill>
                <a:latin typeface="Times New Roman" panose="02020503050405090304"/>
                <a:ea typeface="Times New Roman" panose="02020503050405090304"/>
                <a:cs typeface="Times New Roman" panose="02020503050405090304"/>
              </a:defRPr>
            </a:lvl8pPr>
            <a:lvl9pPr marL="3886200" indent="-228600">
              <a:spcBef>
                <a:spcPct val="0"/>
              </a:spcBef>
              <a:spcAft>
                <a:spcPct val="0"/>
              </a:spcAft>
              <a:buChar char="•"/>
              <a:defRPr sz="2800" b="1">
                <a:solidFill>
                  <a:schemeClr val="tx1"/>
                </a:solidFill>
                <a:latin typeface="Times New Roman" panose="02020503050405090304"/>
                <a:ea typeface="Times New Roman" panose="02020503050405090304"/>
                <a:cs typeface="Times New Roman" panose="02020503050405090304"/>
              </a:defRPr>
            </a:lvl9pPr>
          </a:lstStyle>
          <a:p>
            <a:pPr>
              <a:buFontTx/>
              <a:buNone/>
            </a:pPr>
            <a:r>
              <a:rPr sz="1800" b="0">
                <a:latin typeface="Arial" panose="020B0604020202090204"/>
                <a:ea typeface="Arial" panose="020B0604020202090204"/>
                <a:cs typeface="Arial" panose="020B0604020202090204"/>
              </a:rPr>
              <a:t>All the facts show that the greatest suffering inflicted on the Chinese people—whether the bourgeoisie, workers, or peasants—came from capitalist imperialism and the feudal forces of warlords and bureaucrats. In this united front, the Communist Party of China fought for the interests of workers and poor peasants with the following aims:</a:t>
            </a:r>
            <a:endParaRPr sz="2400" b="0">
              <a:latin typeface="Arial" panose="020B0604020202090204"/>
              <a:ea typeface="Arial" panose="020B0604020202090204"/>
              <a:cs typeface="Arial" panose="020B0604020202090204"/>
            </a:endParaRPr>
          </a:p>
          <a:p>
            <a:pPr algn="l">
              <a:buClrTx/>
              <a:buSzTx/>
              <a:buFontTx/>
              <a:buNone/>
            </a:pPr>
            <a:r>
              <a:rPr sz="1800">
                <a:latin typeface="Arial Bold" panose="020B0604020202090204" charset="0"/>
                <a:ea typeface="Arial" panose="020B0604020202090204"/>
                <a:cs typeface="Arial Bold" panose="020B0604020202090204" charset="0"/>
              </a:rPr>
              <a:t>(1) end internal strife, overthrow the warlords, and establish domestic peace;</a:t>
            </a:r>
          </a:p>
          <a:p>
            <a:pPr>
              <a:buFontTx/>
              <a:buNone/>
            </a:pPr>
            <a:r>
              <a:rPr sz="1800">
                <a:solidFill>
                  <a:schemeClr val="tx1"/>
                </a:solidFill>
                <a:latin typeface="Arial Bold" panose="020B0604020202090204" charset="0"/>
                <a:ea typeface="Arial" panose="020B0604020202090204"/>
                <a:cs typeface="Arial Bold" panose="020B0604020202090204" charset="0"/>
              </a:rPr>
              <a:t>(2) overthrow international imperialist oppression and achieve the complete independence of the Chinese nation; …</a:t>
            </a:r>
            <a:endParaRPr sz="2000">
              <a:solidFill>
                <a:schemeClr val="tx1"/>
              </a:solidFill>
              <a:latin typeface="Arial Bold" panose="020B0604020202090204" charset="0"/>
              <a:ea typeface="Arial" panose="020B0604020202090204"/>
              <a:cs typeface="Arial Bold" panose="020B0604020202090204" charset="0"/>
            </a:endParaRPr>
          </a:p>
          <a:p>
            <a:pPr>
              <a:buFontTx/>
              <a:buNone/>
            </a:pPr>
            <a:endParaRPr sz="2000" b="0">
              <a:solidFill>
                <a:srgbClr val="0000FF"/>
              </a:solidFill>
              <a:latin typeface="Arial" panose="020B0604020202090204"/>
              <a:ea typeface="Arial" panose="020B0604020202090204"/>
              <a:cs typeface="Arial" panose="020B0604020202090204"/>
            </a:endParaRPr>
          </a:p>
          <a:p>
            <a:pPr>
              <a:buFontTx/>
              <a:buNone/>
            </a:pPr>
            <a:r>
              <a:rPr sz="1800" b="0">
                <a:solidFill>
                  <a:srgbClr val="0000FF"/>
                </a:solidFill>
                <a:latin typeface="Arial" panose="020B0604020202090204"/>
                <a:ea typeface="Arial" panose="020B0604020202090204"/>
                <a:cs typeface="Arial" panose="020B0604020202090204"/>
              </a:rPr>
              <a:t>Source: Excerpt from the Manifesto of the Second CPC National Congress (July 1922)</a:t>
            </a:r>
            <a:endParaRPr sz="2000" b="0">
              <a:solidFill>
                <a:srgbClr val="0000FF"/>
              </a:solidFill>
              <a:latin typeface="Arial" panose="020B0604020202090204"/>
              <a:ea typeface="Arial" panose="020B0604020202090204"/>
              <a:cs typeface="Arial" panose="020B0604020202090204"/>
            </a:endParaRPr>
          </a:p>
        </p:txBody>
      </p:sp>
      <p:sp>
        <p:nvSpPr>
          <p:cNvPr id="12" name="矩形: 圓角 11"/>
          <p:cNvSpPr>
            <a:spLocks noGrp="1"/>
          </p:cNvSpPr>
          <p:nvPr/>
        </p:nvSpPr>
        <p:spPr>
          <a:xfrm>
            <a:off x="5404980" y="2153825"/>
            <a:ext cx="1382040" cy="497169"/>
          </a:xfrm>
          <a:prstGeom prst="roundRect">
            <a:avLst>
              <a:gd name="adj" fmla="val 19707"/>
            </a:avLst>
          </a:prstGeom>
          <a:solidFill>
            <a:schemeClr val="bg1"/>
          </a:solidFill>
          <a:ln w="38100">
            <a:solidFill>
              <a:srgbClr val="A50021"/>
            </a:solidFill>
          </a:ln>
        </p:spPr>
        <p:style>
          <a:lnRef idx="2">
            <a:schemeClr val="accent1">
              <a:shade val="15000"/>
            </a:schemeClr>
          </a:lnRef>
          <a:fillRef idx="1">
            <a:schemeClr val="accent1"/>
          </a:fillRef>
          <a:effectRef idx="0">
            <a:schemeClr val="accent1"/>
          </a:effectRef>
          <a:fontRef idx="minor">
            <a:schemeClr val="lt1"/>
          </a:fontRef>
        </p:style>
        <p:txBody>
          <a:bodyPr anchor="ctr">
            <a:normAutofit fontScale="93617"/>
          </a:bodyPr>
          <a:lstStyle/>
          <a:p>
            <a:pPr algn="ctr">
              <a:buNone/>
            </a:pPr>
            <a:r>
              <a:rPr sz="2400">
                <a:solidFill>
                  <a:schemeClr val="tx1"/>
                </a:solidFill>
                <a:latin typeface="標楷體"/>
                <a:ea typeface="標楷體"/>
                <a:cs typeface="標楷體"/>
              </a:rPr>
              <a:t>Source 1</a:t>
            </a:r>
          </a:p>
        </p:txBody>
      </p:sp>
      <p:sp>
        <p:nvSpPr>
          <p:cNvPr id="3" name="矩形 2"/>
          <p:cNvSpPr>
            <a:spLocks noGrp="1"/>
          </p:cNvSpPr>
          <p:nvPr/>
        </p:nvSpPr>
        <p:spPr>
          <a:xfrm>
            <a:off x="0" y="0"/>
            <a:ext cx="12192000" cy="187890"/>
          </a:xfrm>
          <a:prstGeom prst="rect">
            <a:avLst/>
          </a:prstGeom>
          <a:solidFill>
            <a:srgbClr val="704B00"/>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a:buNone/>
            </a:pPr>
            <a:endParaRPr/>
          </a:p>
        </p:txBody>
      </p:sp>
      <p:sp>
        <p:nvSpPr>
          <p:cNvPr id="5" name="直線接點 4"/>
          <p:cNvSpPr>
            <a:spLocks noGrp="1"/>
          </p:cNvSpPr>
          <p:nvPr/>
        </p:nvSpPr>
        <p:spPr>
          <a:xfrm>
            <a:off x="0" y="275573"/>
            <a:ext cx="12192000" cy="0"/>
          </a:xfrm>
          <a:prstGeom prst="line">
            <a:avLst/>
          </a:prstGeom>
          <a:ln w="19050">
            <a:solidFill>
              <a:srgbClr val="704B00"/>
            </a:solidFill>
          </a:ln>
        </p:spPr>
        <p:style>
          <a:lnRef idx="1">
            <a:schemeClr val="accent1"/>
          </a:lnRef>
          <a:fillRef idx="0">
            <a:schemeClr val="accent1"/>
          </a:fillRef>
          <a:effectRef idx="0">
            <a:schemeClr val="accent1"/>
          </a:effectRef>
          <a:fontRef idx="minor">
            <a:schemeClr val="tx1"/>
          </a:fontRef>
        </p:style>
      </p:sp>
      <p:sp>
        <p:nvSpPr>
          <p:cNvPr id="6" name="矩形 5"/>
          <p:cNvSpPr>
            <a:spLocks noGrp="1"/>
          </p:cNvSpPr>
          <p:nvPr/>
        </p:nvSpPr>
        <p:spPr>
          <a:xfrm>
            <a:off x="0" y="6691102"/>
            <a:ext cx="12192000" cy="187890"/>
          </a:xfrm>
          <a:prstGeom prst="rect">
            <a:avLst/>
          </a:prstGeom>
          <a:solidFill>
            <a:srgbClr val="704B00"/>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a:buNone/>
            </a:pPr>
            <a:endParaRPr/>
          </a:p>
        </p:txBody>
      </p:sp>
      <p:sp>
        <p:nvSpPr>
          <p:cNvPr id="17" name="文字方塊 16"/>
          <p:cNvSpPr>
            <a:spLocks noGrp="1"/>
          </p:cNvSpPr>
          <p:nvPr/>
        </p:nvSpPr>
        <p:spPr>
          <a:xfrm>
            <a:off x="628649" y="1516430"/>
            <a:ext cx="6096000" cy="412394"/>
          </a:xfrm>
          <a:prstGeom prst="rect">
            <a:avLst/>
          </a:prstGeom>
          <a:noFill/>
        </p:spPr>
        <p:txBody>
          <a:bodyPr wrap="square">
            <a:normAutofit/>
          </a:bodyPr>
          <a:lstStyle/>
          <a:p>
            <a:pPr>
              <a:lnSpc>
                <a:spcPct val="117000"/>
              </a:lnSpc>
              <a:buFont typeface="Arial" panose="020B0604020202090204"/>
              <a:buNone/>
            </a:pPr>
            <a:r>
              <a:rPr sz="1800" b="1">
                <a:solidFill>
                  <a:srgbClr val="333333"/>
                </a:solidFill>
                <a:latin typeface="Noto Sans SC"/>
                <a:ea typeface="Noto Sans SC"/>
                <a:cs typeface="Noto Sans SC"/>
              </a:rPr>
              <a:t>Read the source below and answer the questions.</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圖片 9"/>
          <p:cNvPicPr>
            <a:picLocks noChangeAspect="1"/>
          </p:cNvPicPr>
          <p:nvPr/>
        </p:nvPicPr>
        <p:blipFill>
          <a:blip r:embed="rId3"/>
          <a:srcRect r="149"/>
          <a:stretch>
            <a:fillRect/>
          </a:stretch>
        </p:blipFill>
        <p:spPr>
          <a:xfrm>
            <a:off x="0" y="3347"/>
            <a:ext cx="12192000" cy="6854653"/>
          </a:xfrm>
          <a:prstGeom prst="rect">
            <a:avLst/>
          </a:prstGeom>
        </p:spPr>
      </p:pic>
      <p:sp>
        <p:nvSpPr>
          <p:cNvPr id="2" name="標題 1"/>
          <p:cNvSpPr>
            <a:spLocks noGrp="1"/>
          </p:cNvSpPr>
          <p:nvPr>
            <p:ph type="title"/>
          </p:nvPr>
        </p:nvSpPr>
        <p:spPr>
          <a:xfrm>
            <a:off x="628649" y="490250"/>
            <a:ext cx="10807613" cy="1138134"/>
          </a:xfrm>
        </p:spPr>
        <p:txBody>
          <a:bodyPr>
            <a:normAutofit/>
          </a:bodyPr>
          <a:lstStyle/>
          <a:p>
            <a:r>
              <a:rPr sz="4000" b="1">
                <a:solidFill>
                  <a:schemeClr val="tx1"/>
                </a:solidFill>
                <a:latin typeface="Noto Sans SC"/>
                <a:ea typeface="Noto Sans SC"/>
                <a:cs typeface="Noto Sans SC"/>
              </a:rPr>
              <a:t>Group Discussion</a:t>
            </a:r>
          </a:p>
        </p:txBody>
      </p:sp>
      <p:sp>
        <p:nvSpPr>
          <p:cNvPr id="9" name="矩形: 圓角 8"/>
          <p:cNvSpPr>
            <a:spLocks noGrp="1"/>
          </p:cNvSpPr>
          <p:nvPr/>
        </p:nvSpPr>
        <p:spPr>
          <a:xfrm>
            <a:off x="1300670" y="2402410"/>
            <a:ext cx="9590660" cy="3972990"/>
          </a:xfrm>
          <a:prstGeom prst="roundRect">
            <a:avLst>
              <a:gd name="adj" fmla="val 4380"/>
            </a:avLst>
          </a:prstGeom>
          <a:solidFill>
            <a:schemeClr val="bg1"/>
          </a:solidFill>
          <a:ln w="38100">
            <a:solidFill>
              <a:srgbClr val="A50021"/>
            </a:solid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a:buNone/>
            </a:pPr>
            <a:endParaRPr/>
          </a:p>
        </p:txBody>
      </p:sp>
      <p:sp>
        <p:nvSpPr>
          <p:cNvPr id="11" name="Rectangle 5"/>
          <p:cNvSpPr>
            <a:spLocks noGrp="1"/>
          </p:cNvSpPr>
          <p:nvPr/>
        </p:nvSpPr>
        <p:spPr>
          <a:xfrm>
            <a:off x="1537787" y="2822493"/>
            <a:ext cx="9116426" cy="3883107"/>
          </a:xfrm>
          <a:prstGeom prst="rect">
            <a:avLst/>
          </a:prstGeom>
          <a:noFill/>
          <a:ln>
            <a:noFill/>
          </a:ln>
        </p:spPr>
        <p:txBody>
          <a:bodyPr wrap="square">
            <a:normAutofit/>
          </a:bodyPr>
          <a:lstStyle>
            <a:lvl1pPr>
              <a:buNone/>
              <a:defRPr sz="2800" b="1">
                <a:solidFill>
                  <a:schemeClr val="tx1"/>
                </a:solidFill>
                <a:latin typeface="Times New Roman" panose="02020503050405090304"/>
                <a:ea typeface="Times New Roman" panose="02020503050405090304"/>
                <a:cs typeface="Times New Roman" panose="02020503050405090304"/>
              </a:defRPr>
            </a:lvl1pPr>
            <a:lvl2pPr marL="742950" indent="-285750">
              <a:buNone/>
              <a:defRPr sz="2800" b="1">
                <a:solidFill>
                  <a:schemeClr val="tx1"/>
                </a:solidFill>
                <a:latin typeface="Times New Roman" panose="02020503050405090304"/>
                <a:ea typeface="Times New Roman" panose="02020503050405090304"/>
                <a:cs typeface="Times New Roman" panose="02020503050405090304"/>
              </a:defRPr>
            </a:lvl2pPr>
            <a:lvl3pPr marL="1143000" indent="-228600">
              <a:buNone/>
              <a:defRPr sz="2800" b="1">
                <a:solidFill>
                  <a:schemeClr val="tx1"/>
                </a:solidFill>
                <a:latin typeface="Times New Roman" panose="02020503050405090304"/>
                <a:ea typeface="Times New Roman" panose="02020503050405090304"/>
                <a:cs typeface="Times New Roman" panose="02020503050405090304"/>
              </a:defRPr>
            </a:lvl3pPr>
            <a:lvl4pPr marL="1600200" indent="-228600">
              <a:buNone/>
              <a:defRPr sz="2800" b="1">
                <a:solidFill>
                  <a:schemeClr val="tx1"/>
                </a:solidFill>
                <a:latin typeface="Times New Roman" panose="02020503050405090304"/>
                <a:ea typeface="Times New Roman" panose="02020503050405090304"/>
                <a:cs typeface="Times New Roman" panose="02020503050405090304"/>
              </a:defRPr>
            </a:lvl4pPr>
            <a:lvl5pPr marL="2057400" indent="-228600">
              <a:buNone/>
              <a:defRPr sz="2800" b="1">
                <a:solidFill>
                  <a:schemeClr val="tx1"/>
                </a:solidFill>
                <a:latin typeface="Times New Roman" panose="02020503050405090304"/>
                <a:ea typeface="Times New Roman" panose="02020503050405090304"/>
                <a:cs typeface="Times New Roman" panose="02020503050405090304"/>
              </a:defRPr>
            </a:lvl5pPr>
            <a:lvl6pPr marL="2514600" indent="-228600">
              <a:spcBef>
                <a:spcPct val="0"/>
              </a:spcBef>
              <a:spcAft>
                <a:spcPct val="0"/>
              </a:spcAft>
              <a:buChar char="•"/>
              <a:defRPr sz="2800" b="1">
                <a:solidFill>
                  <a:schemeClr val="tx1"/>
                </a:solidFill>
                <a:latin typeface="Times New Roman" panose="02020503050405090304"/>
                <a:ea typeface="Times New Roman" panose="02020503050405090304"/>
                <a:cs typeface="Times New Roman" panose="02020503050405090304"/>
              </a:defRPr>
            </a:lvl6pPr>
            <a:lvl7pPr marL="2971800" indent="-228600">
              <a:spcBef>
                <a:spcPct val="0"/>
              </a:spcBef>
              <a:spcAft>
                <a:spcPct val="0"/>
              </a:spcAft>
              <a:buChar char="•"/>
              <a:defRPr sz="2800" b="1">
                <a:solidFill>
                  <a:schemeClr val="tx1"/>
                </a:solidFill>
                <a:latin typeface="Times New Roman" panose="02020503050405090304"/>
                <a:ea typeface="Times New Roman" panose="02020503050405090304"/>
                <a:cs typeface="Times New Roman" panose="02020503050405090304"/>
              </a:defRPr>
            </a:lvl7pPr>
            <a:lvl8pPr marL="3429000" indent="-228600">
              <a:spcBef>
                <a:spcPct val="0"/>
              </a:spcBef>
              <a:spcAft>
                <a:spcPct val="0"/>
              </a:spcAft>
              <a:buChar char="•"/>
              <a:defRPr sz="2800" b="1">
                <a:solidFill>
                  <a:schemeClr val="tx1"/>
                </a:solidFill>
                <a:latin typeface="Times New Roman" panose="02020503050405090304"/>
                <a:ea typeface="Times New Roman" panose="02020503050405090304"/>
                <a:cs typeface="Times New Roman" panose="02020503050405090304"/>
              </a:defRPr>
            </a:lvl8pPr>
            <a:lvl9pPr marL="3886200" indent="-228600">
              <a:spcBef>
                <a:spcPct val="0"/>
              </a:spcBef>
              <a:spcAft>
                <a:spcPct val="0"/>
              </a:spcAft>
              <a:buChar char="•"/>
              <a:defRPr sz="2800" b="1">
                <a:solidFill>
                  <a:schemeClr val="tx1"/>
                </a:solidFill>
                <a:latin typeface="Times New Roman" panose="02020503050405090304"/>
                <a:ea typeface="Times New Roman" panose="02020503050405090304"/>
                <a:cs typeface="Times New Roman" panose="02020503050405090304"/>
              </a:defRPr>
            </a:lvl9pPr>
          </a:lstStyle>
          <a:p>
            <a:pPr>
              <a:buFontTx/>
              <a:buNone/>
            </a:pPr>
            <a:r>
              <a:rPr sz="1575" b="0">
                <a:latin typeface="Arial" panose="020B0604020202090204"/>
                <a:ea typeface="Arial" panose="020B0604020202090204"/>
                <a:cs typeface="Arial" panose="020B0604020202090204"/>
              </a:rPr>
              <a:t>The original aspiration and mission of Chinese Communists is to seek happiness for the Chinese people and rejuvenation for the Chinese nation. This original aspiration and mission is the fundamental driving force that inspires Chinese Communists to keep advancing. All Party members must always breathe the same breath as the people, share their future, and remain heart to heart with them; always take the people's aspiration for a better life as the goal of their struggle; and press forward toward the great goal of national rejuvenation with an unremitting spirit and an indomitable fighting stance. …</a:t>
            </a:r>
            <a:endParaRPr sz="2400" b="0">
              <a:latin typeface="Arial" panose="020B0604020202090204"/>
              <a:ea typeface="Arial" panose="020B0604020202090204"/>
              <a:cs typeface="Arial" panose="020B0604020202090204"/>
            </a:endParaRPr>
          </a:p>
          <a:p>
            <a:pPr>
              <a:buFontTx/>
              <a:buNone/>
            </a:pPr>
            <a:endParaRPr sz="2400" b="0">
              <a:latin typeface="Arial" panose="020B0604020202090204"/>
              <a:ea typeface="Arial" panose="020B0604020202090204"/>
              <a:cs typeface="Arial" panose="020B0604020202090204"/>
            </a:endParaRPr>
          </a:p>
          <a:p>
            <a:pPr>
              <a:buFontTx/>
              <a:buNone/>
            </a:pPr>
            <a:r>
              <a:rPr sz="1575" b="0">
                <a:solidFill>
                  <a:srgbClr val="0000FF"/>
                </a:solidFill>
                <a:latin typeface="Arial" panose="020B0604020202090204"/>
                <a:ea typeface="Arial" panose="020B0604020202090204"/>
                <a:cs typeface="Arial" panose="020B0604020202090204"/>
              </a:rPr>
              <a:t>Source: Excerpt from </a:t>
            </a:r>
            <a:r>
              <a:rPr lang="en-US" sz="1575" b="0">
                <a:solidFill>
                  <a:srgbClr val="0000FF"/>
                </a:solidFill>
                <a:latin typeface="Arial" panose="020B0604020202090204"/>
                <a:ea typeface="Arial" panose="020B0604020202090204"/>
                <a:cs typeface="Arial" panose="020B0604020202090204"/>
              </a:rPr>
              <a:t>“</a:t>
            </a:r>
            <a:r>
              <a:rPr sz="1575" b="0">
                <a:solidFill>
                  <a:srgbClr val="0000FF"/>
                </a:solidFill>
                <a:latin typeface="Arial" panose="020B0604020202090204"/>
                <a:ea typeface="Arial" panose="020B0604020202090204"/>
                <a:cs typeface="Arial" panose="020B0604020202090204"/>
              </a:rPr>
              <a:t>Report to the 19th National Congress of the Communist Party of China</a:t>
            </a:r>
            <a:r>
              <a:rPr lang="en-US" sz="1575" b="0">
                <a:solidFill>
                  <a:srgbClr val="0000FF"/>
                </a:solidFill>
                <a:latin typeface="Arial" panose="020B0604020202090204"/>
                <a:ea typeface="Arial" panose="020B0604020202090204"/>
                <a:cs typeface="Arial" panose="020B0604020202090204"/>
              </a:rPr>
              <a:t>”</a:t>
            </a:r>
            <a:r>
              <a:rPr sz="1575" b="0">
                <a:solidFill>
                  <a:srgbClr val="0000FF"/>
                </a:solidFill>
                <a:latin typeface="Arial" panose="020B0604020202090204"/>
                <a:ea typeface="Arial" panose="020B0604020202090204"/>
                <a:cs typeface="Arial" panose="020B0604020202090204"/>
              </a:rPr>
              <a:t> (October 18, 2017)</a:t>
            </a:r>
            <a:endParaRPr sz="2000" b="0">
              <a:solidFill>
                <a:srgbClr val="0000FF"/>
              </a:solidFill>
              <a:latin typeface="Arial" panose="020B0604020202090204"/>
              <a:ea typeface="Arial" panose="020B0604020202090204"/>
              <a:cs typeface="Arial" panose="020B0604020202090204"/>
            </a:endParaRPr>
          </a:p>
        </p:txBody>
      </p:sp>
      <p:sp>
        <p:nvSpPr>
          <p:cNvPr id="12" name="矩形: 圓角 11"/>
          <p:cNvSpPr>
            <a:spLocks noGrp="1"/>
          </p:cNvSpPr>
          <p:nvPr/>
        </p:nvSpPr>
        <p:spPr>
          <a:xfrm>
            <a:off x="5404980" y="2153825"/>
            <a:ext cx="1382040" cy="497169"/>
          </a:xfrm>
          <a:prstGeom prst="roundRect">
            <a:avLst>
              <a:gd name="adj" fmla="val 19707"/>
            </a:avLst>
          </a:prstGeom>
          <a:solidFill>
            <a:schemeClr val="bg1"/>
          </a:solidFill>
          <a:ln w="38100">
            <a:solidFill>
              <a:srgbClr val="A50021"/>
            </a:solidFill>
          </a:ln>
        </p:spPr>
        <p:style>
          <a:lnRef idx="2">
            <a:schemeClr val="accent1">
              <a:shade val="15000"/>
            </a:schemeClr>
          </a:lnRef>
          <a:fillRef idx="1">
            <a:schemeClr val="accent1"/>
          </a:fillRef>
          <a:effectRef idx="0">
            <a:schemeClr val="accent1"/>
          </a:effectRef>
          <a:fontRef idx="minor">
            <a:schemeClr val="lt1"/>
          </a:fontRef>
        </p:style>
        <p:txBody>
          <a:bodyPr anchor="ctr">
            <a:normAutofit fontScale="93617"/>
          </a:bodyPr>
          <a:lstStyle/>
          <a:p>
            <a:pPr algn="ctr">
              <a:buNone/>
            </a:pPr>
            <a:r>
              <a:rPr sz="2400">
                <a:solidFill>
                  <a:schemeClr val="tx1"/>
                </a:solidFill>
                <a:latin typeface="標楷體"/>
                <a:ea typeface="標楷體"/>
                <a:cs typeface="標楷體"/>
              </a:rPr>
              <a:t>Source 2</a:t>
            </a:r>
          </a:p>
        </p:txBody>
      </p:sp>
      <p:sp>
        <p:nvSpPr>
          <p:cNvPr id="3" name="矩形 2"/>
          <p:cNvSpPr>
            <a:spLocks noGrp="1"/>
          </p:cNvSpPr>
          <p:nvPr/>
        </p:nvSpPr>
        <p:spPr>
          <a:xfrm>
            <a:off x="0" y="0"/>
            <a:ext cx="12192000" cy="187890"/>
          </a:xfrm>
          <a:prstGeom prst="rect">
            <a:avLst/>
          </a:prstGeom>
          <a:solidFill>
            <a:srgbClr val="704B00"/>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a:buNone/>
            </a:pPr>
            <a:endParaRPr/>
          </a:p>
        </p:txBody>
      </p:sp>
      <p:sp>
        <p:nvSpPr>
          <p:cNvPr id="5" name="直線接點 4"/>
          <p:cNvSpPr>
            <a:spLocks noGrp="1"/>
          </p:cNvSpPr>
          <p:nvPr/>
        </p:nvSpPr>
        <p:spPr>
          <a:xfrm>
            <a:off x="0" y="275573"/>
            <a:ext cx="12192000" cy="0"/>
          </a:xfrm>
          <a:prstGeom prst="line">
            <a:avLst/>
          </a:prstGeom>
          <a:ln w="19050">
            <a:solidFill>
              <a:srgbClr val="704B00"/>
            </a:solidFill>
          </a:ln>
        </p:spPr>
        <p:style>
          <a:lnRef idx="1">
            <a:schemeClr val="accent1"/>
          </a:lnRef>
          <a:fillRef idx="0">
            <a:schemeClr val="accent1"/>
          </a:fillRef>
          <a:effectRef idx="0">
            <a:schemeClr val="accent1"/>
          </a:effectRef>
          <a:fontRef idx="minor">
            <a:schemeClr val="tx1"/>
          </a:fontRef>
        </p:style>
      </p:sp>
      <p:sp>
        <p:nvSpPr>
          <p:cNvPr id="6" name="矩形 5"/>
          <p:cNvSpPr>
            <a:spLocks noGrp="1"/>
          </p:cNvSpPr>
          <p:nvPr/>
        </p:nvSpPr>
        <p:spPr>
          <a:xfrm>
            <a:off x="0" y="6691102"/>
            <a:ext cx="12192000" cy="187890"/>
          </a:xfrm>
          <a:prstGeom prst="rect">
            <a:avLst/>
          </a:prstGeom>
          <a:solidFill>
            <a:srgbClr val="704B00"/>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a:buNone/>
            </a:pPr>
            <a:endParaRPr/>
          </a:p>
        </p:txBody>
      </p:sp>
      <p:sp>
        <p:nvSpPr>
          <p:cNvPr id="17" name="文字方塊 16"/>
          <p:cNvSpPr>
            <a:spLocks noGrp="1"/>
          </p:cNvSpPr>
          <p:nvPr/>
        </p:nvSpPr>
        <p:spPr>
          <a:xfrm>
            <a:off x="628649" y="1516430"/>
            <a:ext cx="6096000" cy="412394"/>
          </a:xfrm>
          <a:prstGeom prst="rect">
            <a:avLst/>
          </a:prstGeom>
          <a:noFill/>
        </p:spPr>
        <p:txBody>
          <a:bodyPr wrap="square">
            <a:normAutofit/>
          </a:bodyPr>
          <a:lstStyle/>
          <a:p>
            <a:pPr>
              <a:lnSpc>
                <a:spcPct val="117000"/>
              </a:lnSpc>
              <a:buFont typeface="Arial" panose="020B0604020202090204"/>
              <a:buNone/>
            </a:pPr>
            <a:r>
              <a:rPr sz="1800" b="1">
                <a:solidFill>
                  <a:srgbClr val="333333"/>
                </a:solidFill>
                <a:latin typeface="Noto Sans SC"/>
                <a:ea typeface="Noto Sans SC"/>
                <a:cs typeface="Noto Sans SC"/>
              </a:rPr>
              <a:t>Read the source below and answer the questions.</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圖片 9"/>
          <p:cNvPicPr>
            <a:picLocks noChangeAspect="1"/>
          </p:cNvPicPr>
          <p:nvPr/>
        </p:nvPicPr>
        <p:blipFill>
          <a:blip r:embed="rId3"/>
          <a:srcRect r="149"/>
          <a:stretch>
            <a:fillRect/>
          </a:stretch>
        </p:blipFill>
        <p:spPr>
          <a:xfrm>
            <a:off x="0" y="3347"/>
            <a:ext cx="12192000" cy="6854653"/>
          </a:xfrm>
          <a:prstGeom prst="rect">
            <a:avLst/>
          </a:prstGeom>
        </p:spPr>
      </p:pic>
      <p:sp>
        <p:nvSpPr>
          <p:cNvPr id="7" name="文字方塊 6"/>
          <p:cNvSpPr>
            <a:spLocks noGrp="1"/>
          </p:cNvSpPr>
          <p:nvPr/>
        </p:nvSpPr>
        <p:spPr>
          <a:xfrm>
            <a:off x="1123950" y="523875"/>
            <a:ext cx="10715625" cy="742950"/>
          </a:xfrm>
          <a:prstGeom prst="rect">
            <a:avLst/>
          </a:prstGeom>
          <a:noFill/>
        </p:spPr>
        <p:txBody>
          <a:bodyPr wrap="square">
            <a:normAutofit/>
          </a:bodyPr>
          <a:lstStyle/>
          <a:p>
            <a:pPr>
              <a:lnSpc>
                <a:spcPct val="117000"/>
              </a:lnSpc>
              <a:buNone/>
            </a:pPr>
            <a:r>
              <a:rPr sz="1800" b="1">
                <a:solidFill>
                  <a:srgbClr val="333333"/>
                </a:solidFill>
                <a:latin typeface="Noto Sans SC"/>
                <a:ea typeface="Noto Sans SC"/>
                <a:cs typeface="Noto Sans SC"/>
              </a:rPr>
              <a:t>Q1. According to Source 1, which factors formed the background to the founding of the CPC? (Hint: You may select more than one.)</a:t>
            </a:r>
            <a:endParaRPr sz="2800" b="1">
              <a:solidFill>
                <a:srgbClr val="333333"/>
              </a:solidFill>
              <a:latin typeface="Noto Sans SC"/>
              <a:ea typeface="Noto Sans SC"/>
              <a:cs typeface="Noto Sans SC"/>
            </a:endParaRPr>
          </a:p>
        </p:txBody>
      </p:sp>
      <p:sp>
        <p:nvSpPr>
          <p:cNvPr id="13" name="矩形: 圓角 12"/>
          <p:cNvSpPr>
            <a:spLocks noGrp="1"/>
          </p:cNvSpPr>
          <p:nvPr/>
        </p:nvSpPr>
        <p:spPr>
          <a:xfrm>
            <a:off x="1123167" y="2736848"/>
            <a:ext cx="9945666" cy="968377"/>
          </a:xfrm>
          <a:prstGeom prst="roundRect">
            <a:avLst>
              <a:gd name="adj" fmla="val 4380"/>
            </a:avLst>
          </a:prstGeom>
          <a:solidFill>
            <a:schemeClr val="bg1"/>
          </a:solidFill>
          <a:ln w="38100">
            <a:solidFill>
              <a:srgbClr val="333399"/>
            </a:solid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a:buNone/>
            </a:pPr>
            <a:endParaRPr/>
          </a:p>
        </p:txBody>
      </p:sp>
      <p:sp>
        <p:nvSpPr>
          <p:cNvPr id="14" name="Rectangle 21"/>
          <p:cNvSpPr>
            <a:spLocks noGrp="1"/>
          </p:cNvSpPr>
          <p:nvPr/>
        </p:nvSpPr>
        <p:spPr>
          <a:xfrm>
            <a:off x="1123950" y="2857500"/>
            <a:ext cx="9944100" cy="819150"/>
          </a:xfrm>
          <a:prstGeom prst="rect">
            <a:avLst/>
          </a:prstGeom>
          <a:noFill/>
          <a:ln>
            <a:noFill/>
          </a:ln>
        </p:spPr>
        <p:txBody>
          <a:bodyPr wrap="square">
            <a:normAutofit/>
          </a:bodyPr>
          <a:lstStyle>
            <a:lvl1pPr marL="342900" indent="-342900">
              <a:buNone/>
              <a:defRPr sz="2800" b="1">
                <a:solidFill>
                  <a:schemeClr val="tx1"/>
                </a:solidFill>
                <a:latin typeface="Times New Roman" panose="02020503050405090304"/>
                <a:ea typeface="Times New Roman" panose="02020503050405090304"/>
                <a:cs typeface="Times New Roman" panose="02020503050405090304"/>
              </a:defRPr>
            </a:lvl1pPr>
            <a:lvl2pPr marL="742950" indent="-285750">
              <a:buNone/>
              <a:defRPr sz="2800" b="1">
                <a:solidFill>
                  <a:schemeClr val="tx1"/>
                </a:solidFill>
                <a:latin typeface="Times New Roman" panose="02020503050405090304"/>
                <a:ea typeface="Times New Roman" panose="02020503050405090304"/>
                <a:cs typeface="Times New Roman" panose="02020503050405090304"/>
              </a:defRPr>
            </a:lvl2pPr>
            <a:lvl3pPr marL="1143000" indent="-228600">
              <a:buNone/>
              <a:defRPr sz="2800" b="1">
                <a:solidFill>
                  <a:schemeClr val="tx1"/>
                </a:solidFill>
                <a:latin typeface="Times New Roman" panose="02020503050405090304"/>
                <a:ea typeface="Times New Roman" panose="02020503050405090304"/>
                <a:cs typeface="Times New Roman" panose="02020503050405090304"/>
              </a:defRPr>
            </a:lvl3pPr>
            <a:lvl4pPr marL="1600200" indent="-228600">
              <a:buNone/>
              <a:defRPr sz="2800" b="1">
                <a:solidFill>
                  <a:schemeClr val="tx1"/>
                </a:solidFill>
                <a:latin typeface="Times New Roman" panose="02020503050405090304"/>
                <a:ea typeface="Times New Roman" panose="02020503050405090304"/>
                <a:cs typeface="Times New Roman" panose="02020503050405090304"/>
              </a:defRPr>
            </a:lvl4pPr>
            <a:lvl5pPr marL="2057400" indent="-228600">
              <a:buNone/>
              <a:defRPr sz="2800" b="1">
                <a:solidFill>
                  <a:schemeClr val="tx1"/>
                </a:solidFill>
                <a:latin typeface="Times New Roman" panose="02020503050405090304"/>
                <a:ea typeface="Times New Roman" panose="02020503050405090304"/>
                <a:cs typeface="Times New Roman" panose="02020503050405090304"/>
              </a:defRPr>
            </a:lvl5pPr>
            <a:lvl6pPr marL="2514600" indent="-228600">
              <a:spcBef>
                <a:spcPct val="0"/>
              </a:spcBef>
              <a:spcAft>
                <a:spcPct val="0"/>
              </a:spcAft>
              <a:buChar char="•"/>
              <a:defRPr sz="2800" b="1">
                <a:solidFill>
                  <a:schemeClr val="tx1"/>
                </a:solidFill>
                <a:latin typeface="Times New Roman" panose="02020503050405090304"/>
                <a:ea typeface="Times New Roman" panose="02020503050405090304"/>
                <a:cs typeface="Times New Roman" panose="02020503050405090304"/>
              </a:defRPr>
            </a:lvl6pPr>
            <a:lvl7pPr marL="2971800" indent="-228600">
              <a:spcBef>
                <a:spcPct val="0"/>
              </a:spcBef>
              <a:spcAft>
                <a:spcPct val="0"/>
              </a:spcAft>
              <a:buChar char="•"/>
              <a:defRPr sz="2800" b="1">
                <a:solidFill>
                  <a:schemeClr val="tx1"/>
                </a:solidFill>
                <a:latin typeface="Times New Roman" panose="02020503050405090304"/>
                <a:ea typeface="Times New Roman" panose="02020503050405090304"/>
                <a:cs typeface="Times New Roman" panose="02020503050405090304"/>
              </a:defRPr>
            </a:lvl7pPr>
            <a:lvl8pPr marL="3429000" indent="-228600">
              <a:spcBef>
                <a:spcPct val="0"/>
              </a:spcBef>
              <a:spcAft>
                <a:spcPct val="0"/>
              </a:spcAft>
              <a:buChar char="•"/>
              <a:defRPr sz="2800" b="1">
                <a:solidFill>
                  <a:schemeClr val="tx1"/>
                </a:solidFill>
                <a:latin typeface="Times New Roman" panose="02020503050405090304"/>
                <a:ea typeface="Times New Roman" panose="02020503050405090304"/>
                <a:cs typeface="Times New Roman" panose="02020503050405090304"/>
              </a:defRPr>
            </a:lvl8pPr>
            <a:lvl9pPr marL="3886200" indent="-228600">
              <a:spcBef>
                <a:spcPct val="0"/>
              </a:spcBef>
              <a:spcAft>
                <a:spcPct val="0"/>
              </a:spcAft>
              <a:buChar char="•"/>
              <a:defRPr sz="2800" b="1">
                <a:solidFill>
                  <a:schemeClr val="tx1"/>
                </a:solidFill>
                <a:latin typeface="Times New Roman" panose="02020503050405090304"/>
                <a:ea typeface="Times New Roman" panose="02020503050405090304"/>
                <a:cs typeface="Times New Roman" panose="02020503050405090304"/>
              </a:defRPr>
            </a:lvl9pPr>
          </a:lstStyle>
          <a:p>
            <a:pPr>
              <a:buFontTx/>
              <a:buNone/>
            </a:pPr>
            <a:r>
              <a:rPr sz="1650">
                <a:solidFill>
                  <a:srgbClr val="FF0000"/>
                </a:solidFill>
              </a:rPr>
              <a:t>Answer: To seek happiness for the Chinese people and rejuvenation for the Chinese nation.</a:t>
            </a:r>
            <a:endParaRPr i="1">
              <a:solidFill>
                <a:srgbClr val="FF0000"/>
              </a:solidFill>
            </a:endParaRPr>
          </a:p>
        </p:txBody>
      </p:sp>
      <p:sp>
        <p:nvSpPr>
          <p:cNvPr id="15" name="文字方塊 14"/>
          <p:cNvSpPr>
            <a:spLocks noGrp="1"/>
          </p:cNvSpPr>
          <p:nvPr/>
        </p:nvSpPr>
        <p:spPr>
          <a:xfrm>
            <a:off x="1123950" y="2076450"/>
            <a:ext cx="9944100" cy="590550"/>
          </a:xfrm>
          <a:prstGeom prst="rect">
            <a:avLst/>
          </a:prstGeom>
          <a:noFill/>
        </p:spPr>
        <p:txBody>
          <a:bodyPr wrap="square">
            <a:normAutofit fontScale="88648"/>
          </a:bodyPr>
          <a:lstStyle/>
          <a:p>
            <a:pPr>
              <a:lnSpc>
                <a:spcPct val="117000"/>
              </a:lnSpc>
              <a:buNone/>
            </a:pPr>
            <a:r>
              <a:rPr sz="1800" b="1">
                <a:solidFill>
                  <a:srgbClr val="333333"/>
                </a:solidFill>
                <a:latin typeface="Noto Sans SC"/>
                <a:ea typeface="Noto Sans SC"/>
                <a:cs typeface="Noto Sans SC"/>
              </a:rPr>
              <a:t>Q2. According to Source 2, what was the original aspiration of the CPC when it was founded?</a:t>
            </a:r>
          </a:p>
        </p:txBody>
      </p:sp>
      <p:sp>
        <p:nvSpPr>
          <p:cNvPr id="20" name="文字方塊 19"/>
          <p:cNvSpPr>
            <a:spLocks noGrp="1"/>
          </p:cNvSpPr>
          <p:nvPr/>
        </p:nvSpPr>
        <p:spPr>
          <a:xfrm>
            <a:off x="1123950" y="4048125"/>
            <a:ext cx="9944100" cy="533400"/>
          </a:xfrm>
          <a:prstGeom prst="rect">
            <a:avLst/>
          </a:prstGeom>
          <a:noFill/>
        </p:spPr>
        <p:txBody>
          <a:bodyPr wrap="square">
            <a:normAutofit/>
          </a:bodyPr>
          <a:lstStyle/>
          <a:p>
            <a:pPr>
              <a:lnSpc>
                <a:spcPct val="117000"/>
              </a:lnSpc>
              <a:buNone/>
            </a:pPr>
            <a:r>
              <a:rPr sz="1800" b="1">
                <a:solidFill>
                  <a:srgbClr val="333333"/>
                </a:solidFill>
                <a:latin typeface="Noto Sans SC"/>
                <a:ea typeface="Noto Sans SC"/>
                <a:cs typeface="Noto Sans SC"/>
              </a:rPr>
              <a:t>Q3. What ideas do Sources 1 and 2 share?</a:t>
            </a:r>
          </a:p>
        </p:txBody>
      </p:sp>
      <p:sp>
        <p:nvSpPr>
          <p:cNvPr id="2" name="矩形 1"/>
          <p:cNvSpPr>
            <a:spLocks noGrp="1"/>
          </p:cNvSpPr>
          <p:nvPr/>
        </p:nvSpPr>
        <p:spPr>
          <a:xfrm>
            <a:off x="0" y="0"/>
            <a:ext cx="12192000" cy="187890"/>
          </a:xfrm>
          <a:prstGeom prst="rect">
            <a:avLst/>
          </a:prstGeom>
          <a:solidFill>
            <a:srgbClr val="704B00"/>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a:buNone/>
            </a:pPr>
            <a:endParaRPr/>
          </a:p>
        </p:txBody>
      </p:sp>
      <p:sp>
        <p:nvSpPr>
          <p:cNvPr id="3" name="直線接點 2"/>
          <p:cNvSpPr>
            <a:spLocks noGrp="1"/>
          </p:cNvSpPr>
          <p:nvPr/>
        </p:nvSpPr>
        <p:spPr>
          <a:xfrm>
            <a:off x="0" y="275573"/>
            <a:ext cx="12192000" cy="0"/>
          </a:xfrm>
          <a:prstGeom prst="line">
            <a:avLst/>
          </a:prstGeom>
          <a:ln w="19050">
            <a:solidFill>
              <a:srgbClr val="704B00"/>
            </a:solidFill>
          </a:ln>
        </p:spPr>
        <p:style>
          <a:lnRef idx="1">
            <a:schemeClr val="accent1"/>
          </a:lnRef>
          <a:fillRef idx="0">
            <a:schemeClr val="accent1"/>
          </a:fillRef>
          <a:effectRef idx="0">
            <a:schemeClr val="accent1"/>
          </a:effectRef>
          <a:fontRef idx="minor">
            <a:schemeClr val="tx1"/>
          </a:fontRef>
        </p:style>
      </p:sp>
      <p:sp>
        <p:nvSpPr>
          <p:cNvPr id="5" name="矩形 4"/>
          <p:cNvSpPr>
            <a:spLocks noGrp="1"/>
          </p:cNvSpPr>
          <p:nvPr/>
        </p:nvSpPr>
        <p:spPr>
          <a:xfrm>
            <a:off x="0" y="6691102"/>
            <a:ext cx="12192000" cy="187890"/>
          </a:xfrm>
          <a:prstGeom prst="rect">
            <a:avLst/>
          </a:prstGeom>
          <a:solidFill>
            <a:srgbClr val="704B00"/>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a:buNone/>
            </a:pPr>
            <a:endParaRPr/>
          </a:p>
        </p:txBody>
      </p:sp>
      <p:sp>
        <p:nvSpPr>
          <p:cNvPr id="6" name="Rectangle 44"/>
          <p:cNvSpPr>
            <a:spLocks noGrp="1"/>
          </p:cNvSpPr>
          <p:nvPr/>
        </p:nvSpPr>
        <p:spPr>
          <a:xfrm>
            <a:off x="1236305" y="1305594"/>
            <a:ext cx="415498" cy="461665"/>
          </a:xfrm>
          <a:prstGeom prst="rect">
            <a:avLst/>
          </a:prstGeom>
          <a:noFill/>
          <a:ln>
            <a:noFill/>
          </a:ln>
        </p:spPr>
        <p:txBody>
          <a:bodyPr wrap="none">
            <a:spAutoFit/>
          </a:bodyPr>
          <a:lstStyle>
            <a:lvl1pPr>
              <a:buNone/>
              <a:defRPr b="1">
                <a:solidFill>
                  <a:schemeClr val="tx1"/>
                </a:solidFill>
                <a:latin typeface="Arial" panose="020B0604020202090204"/>
                <a:ea typeface="Arial" panose="020B0604020202090204"/>
                <a:cs typeface="Arial" panose="020B0604020202090204"/>
              </a:defRPr>
            </a:lvl1pPr>
            <a:lvl2pPr marL="742950" indent="-285750">
              <a:buNone/>
              <a:defRPr b="1">
                <a:solidFill>
                  <a:schemeClr val="tx1"/>
                </a:solidFill>
                <a:latin typeface="Arial" panose="020B0604020202090204"/>
                <a:ea typeface="Arial" panose="020B0604020202090204"/>
                <a:cs typeface="Arial" panose="020B0604020202090204"/>
              </a:defRPr>
            </a:lvl2pPr>
            <a:lvl3pPr marL="1143000" indent="-228600">
              <a:buNone/>
              <a:defRPr b="1">
                <a:solidFill>
                  <a:schemeClr val="tx1"/>
                </a:solidFill>
                <a:latin typeface="Arial" panose="020B0604020202090204"/>
                <a:ea typeface="Arial" panose="020B0604020202090204"/>
                <a:cs typeface="Arial" panose="020B0604020202090204"/>
              </a:defRPr>
            </a:lvl3pPr>
            <a:lvl4pPr marL="1600200" indent="-228600">
              <a:buNone/>
              <a:defRPr b="1">
                <a:solidFill>
                  <a:schemeClr val="tx1"/>
                </a:solidFill>
                <a:latin typeface="Arial" panose="020B0604020202090204"/>
                <a:ea typeface="Arial" panose="020B0604020202090204"/>
                <a:cs typeface="Arial" panose="020B0604020202090204"/>
              </a:defRPr>
            </a:lvl4pPr>
            <a:lvl5pPr marL="2057400" indent="-228600">
              <a:buNone/>
              <a:defRPr b="1">
                <a:solidFill>
                  <a:schemeClr val="tx1"/>
                </a:solidFill>
                <a:latin typeface="Arial" panose="020B0604020202090204"/>
                <a:ea typeface="Arial" panose="020B0604020202090204"/>
                <a:cs typeface="Arial" panose="020B0604020202090204"/>
              </a:defRPr>
            </a:lvl5pPr>
            <a:lvl6pPr marL="2514600" indent="-228600" algn="ctr">
              <a:spcBef>
                <a:spcPct val="0"/>
              </a:spcBef>
              <a:spcAft>
                <a:spcPct val="0"/>
              </a:spcAft>
              <a:buNone/>
              <a:defRPr b="1">
                <a:solidFill>
                  <a:schemeClr val="tx1"/>
                </a:solidFill>
                <a:latin typeface="Arial" panose="020B0604020202090204"/>
                <a:ea typeface="Arial" panose="020B0604020202090204"/>
                <a:cs typeface="Arial" panose="020B0604020202090204"/>
              </a:defRPr>
            </a:lvl6pPr>
            <a:lvl7pPr marL="2971800" indent="-228600" algn="ctr">
              <a:spcBef>
                <a:spcPct val="0"/>
              </a:spcBef>
              <a:spcAft>
                <a:spcPct val="0"/>
              </a:spcAft>
              <a:buNone/>
              <a:defRPr b="1">
                <a:solidFill>
                  <a:schemeClr val="tx1"/>
                </a:solidFill>
                <a:latin typeface="Arial" panose="020B0604020202090204"/>
                <a:ea typeface="Arial" panose="020B0604020202090204"/>
                <a:cs typeface="Arial" panose="020B0604020202090204"/>
              </a:defRPr>
            </a:lvl7pPr>
            <a:lvl8pPr marL="3429000" indent="-228600" algn="ctr">
              <a:spcBef>
                <a:spcPct val="0"/>
              </a:spcBef>
              <a:spcAft>
                <a:spcPct val="0"/>
              </a:spcAft>
              <a:buNone/>
              <a:defRPr b="1">
                <a:solidFill>
                  <a:schemeClr val="tx1"/>
                </a:solidFill>
                <a:latin typeface="Arial" panose="020B0604020202090204"/>
                <a:ea typeface="Arial" panose="020B0604020202090204"/>
                <a:cs typeface="Arial" panose="020B0604020202090204"/>
              </a:defRPr>
            </a:lvl8pPr>
            <a:lvl9pPr marL="3886200" indent="-228600" algn="ctr">
              <a:spcBef>
                <a:spcPct val="0"/>
              </a:spcBef>
              <a:spcAft>
                <a:spcPct val="0"/>
              </a:spcAft>
              <a:buNone/>
              <a:defRPr b="1">
                <a:solidFill>
                  <a:schemeClr val="tx1"/>
                </a:solidFill>
                <a:latin typeface="Arial" panose="020B0604020202090204"/>
                <a:ea typeface="Arial" panose="020B0604020202090204"/>
                <a:cs typeface="Arial" panose="020B0604020202090204"/>
              </a:defRPr>
            </a:lvl9pPr>
          </a:lstStyle>
          <a:p>
            <a:pPr>
              <a:buNone/>
            </a:pPr>
            <a:r>
              <a:rPr sz="2400" b="0">
                <a:solidFill>
                  <a:srgbClr val="FF0000"/>
                </a:solidFill>
                <a:latin typeface="Times New Roman" panose="02020503050405090304"/>
                <a:ea typeface="Times New Roman" panose="02020503050405090304"/>
                <a:cs typeface="Times New Roman" panose="02020503050405090304"/>
              </a:rPr>
              <a:t>✓</a:t>
            </a:r>
          </a:p>
        </p:txBody>
      </p:sp>
      <p:sp>
        <p:nvSpPr>
          <p:cNvPr id="8" name="文字方塊 7"/>
          <p:cNvSpPr>
            <a:spLocks noGrp="1"/>
          </p:cNvSpPr>
          <p:nvPr/>
        </p:nvSpPr>
        <p:spPr>
          <a:xfrm>
            <a:off x="1123950" y="1257300"/>
            <a:ext cx="10715625" cy="609600"/>
          </a:xfrm>
          <a:prstGeom prst="rect">
            <a:avLst/>
          </a:prstGeom>
          <a:noFill/>
        </p:spPr>
        <p:txBody>
          <a:bodyPr wrap="square">
            <a:normAutofit/>
          </a:bodyPr>
          <a:lstStyle/>
          <a:p>
            <a:pPr>
              <a:lnSpc>
                <a:spcPct val="117000"/>
              </a:lnSpc>
              <a:buNone/>
            </a:pPr>
            <a:r>
              <a:rPr sz="1425" b="1">
                <a:solidFill>
                  <a:srgbClr val="333333"/>
                </a:solidFill>
                <a:latin typeface="Noto Sans SC"/>
                <a:ea typeface="Noto Sans SC"/>
                <a:cs typeface="Noto Sans SC"/>
              </a:rPr>
              <a:t>[   ] Foreign powers invaded China   [   ] Political turmoil   [   ] Warlords founded the CPC</a:t>
            </a:r>
          </a:p>
        </p:txBody>
      </p:sp>
      <p:sp>
        <p:nvSpPr>
          <p:cNvPr id="11" name="Rectangle 44"/>
          <p:cNvSpPr>
            <a:spLocks noGrp="1"/>
          </p:cNvSpPr>
          <p:nvPr/>
        </p:nvSpPr>
        <p:spPr>
          <a:xfrm>
            <a:off x="4363044" y="1305594"/>
            <a:ext cx="415498" cy="461665"/>
          </a:xfrm>
          <a:prstGeom prst="rect">
            <a:avLst/>
          </a:prstGeom>
          <a:noFill/>
          <a:ln>
            <a:noFill/>
          </a:ln>
        </p:spPr>
        <p:txBody>
          <a:bodyPr wrap="none">
            <a:spAutoFit/>
          </a:bodyPr>
          <a:lstStyle>
            <a:lvl1pPr>
              <a:buNone/>
              <a:defRPr b="1">
                <a:solidFill>
                  <a:schemeClr val="tx1"/>
                </a:solidFill>
                <a:latin typeface="Arial" panose="020B0604020202090204"/>
                <a:ea typeface="Arial" panose="020B0604020202090204"/>
                <a:cs typeface="Arial" panose="020B0604020202090204"/>
              </a:defRPr>
            </a:lvl1pPr>
            <a:lvl2pPr marL="742950" indent="-285750">
              <a:buNone/>
              <a:defRPr b="1">
                <a:solidFill>
                  <a:schemeClr val="tx1"/>
                </a:solidFill>
                <a:latin typeface="Arial" panose="020B0604020202090204"/>
                <a:ea typeface="Arial" panose="020B0604020202090204"/>
                <a:cs typeface="Arial" panose="020B0604020202090204"/>
              </a:defRPr>
            </a:lvl2pPr>
            <a:lvl3pPr marL="1143000" indent="-228600">
              <a:buNone/>
              <a:defRPr b="1">
                <a:solidFill>
                  <a:schemeClr val="tx1"/>
                </a:solidFill>
                <a:latin typeface="Arial" panose="020B0604020202090204"/>
                <a:ea typeface="Arial" panose="020B0604020202090204"/>
                <a:cs typeface="Arial" panose="020B0604020202090204"/>
              </a:defRPr>
            </a:lvl3pPr>
            <a:lvl4pPr marL="1600200" indent="-228600">
              <a:buNone/>
              <a:defRPr b="1">
                <a:solidFill>
                  <a:schemeClr val="tx1"/>
                </a:solidFill>
                <a:latin typeface="Arial" panose="020B0604020202090204"/>
                <a:ea typeface="Arial" panose="020B0604020202090204"/>
                <a:cs typeface="Arial" panose="020B0604020202090204"/>
              </a:defRPr>
            </a:lvl4pPr>
            <a:lvl5pPr marL="2057400" indent="-228600">
              <a:buNone/>
              <a:defRPr b="1">
                <a:solidFill>
                  <a:schemeClr val="tx1"/>
                </a:solidFill>
                <a:latin typeface="Arial" panose="020B0604020202090204"/>
                <a:ea typeface="Arial" panose="020B0604020202090204"/>
                <a:cs typeface="Arial" panose="020B0604020202090204"/>
              </a:defRPr>
            </a:lvl5pPr>
            <a:lvl6pPr marL="2514600" indent="-228600" algn="ctr">
              <a:spcBef>
                <a:spcPct val="0"/>
              </a:spcBef>
              <a:spcAft>
                <a:spcPct val="0"/>
              </a:spcAft>
              <a:buNone/>
              <a:defRPr b="1">
                <a:solidFill>
                  <a:schemeClr val="tx1"/>
                </a:solidFill>
                <a:latin typeface="Arial" panose="020B0604020202090204"/>
                <a:ea typeface="Arial" panose="020B0604020202090204"/>
                <a:cs typeface="Arial" panose="020B0604020202090204"/>
              </a:defRPr>
            </a:lvl6pPr>
            <a:lvl7pPr marL="2971800" indent="-228600" algn="ctr">
              <a:spcBef>
                <a:spcPct val="0"/>
              </a:spcBef>
              <a:spcAft>
                <a:spcPct val="0"/>
              </a:spcAft>
              <a:buNone/>
              <a:defRPr b="1">
                <a:solidFill>
                  <a:schemeClr val="tx1"/>
                </a:solidFill>
                <a:latin typeface="Arial" panose="020B0604020202090204"/>
                <a:ea typeface="Arial" panose="020B0604020202090204"/>
                <a:cs typeface="Arial" panose="020B0604020202090204"/>
              </a:defRPr>
            </a:lvl7pPr>
            <a:lvl8pPr marL="3429000" indent="-228600" algn="ctr">
              <a:spcBef>
                <a:spcPct val="0"/>
              </a:spcBef>
              <a:spcAft>
                <a:spcPct val="0"/>
              </a:spcAft>
              <a:buNone/>
              <a:defRPr b="1">
                <a:solidFill>
                  <a:schemeClr val="tx1"/>
                </a:solidFill>
                <a:latin typeface="Arial" panose="020B0604020202090204"/>
                <a:ea typeface="Arial" panose="020B0604020202090204"/>
                <a:cs typeface="Arial" panose="020B0604020202090204"/>
              </a:defRPr>
            </a:lvl8pPr>
            <a:lvl9pPr marL="3886200" indent="-228600" algn="ctr">
              <a:spcBef>
                <a:spcPct val="0"/>
              </a:spcBef>
              <a:spcAft>
                <a:spcPct val="0"/>
              </a:spcAft>
              <a:buNone/>
              <a:defRPr b="1">
                <a:solidFill>
                  <a:schemeClr val="tx1"/>
                </a:solidFill>
                <a:latin typeface="Arial" panose="020B0604020202090204"/>
                <a:ea typeface="Arial" panose="020B0604020202090204"/>
                <a:cs typeface="Arial" panose="020B0604020202090204"/>
              </a:defRPr>
            </a:lvl9pPr>
          </a:lstStyle>
          <a:p>
            <a:pPr>
              <a:buNone/>
            </a:pPr>
            <a:r>
              <a:rPr sz="2400" b="0">
                <a:solidFill>
                  <a:srgbClr val="FF0000"/>
                </a:solidFill>
                <a:latin typeface="Times New Roman" panose="02020503050405090304"/>
                <a:ea typeface="Times New Roman" panose="02020503050405090304"/>
                <a:cs typeface="Times New Roman" panose="02020503050405090304"/>
              </a:rPr>
              <a:t>✓</a:t>
            </a:r>
          </a:p>
        </p:txBody>
      </p:sp>
      <p:sp>
        <p:nvSpPr>
          <p:cNvPr id="12" name="矩形: 圓角 11"/>
          <p:cNvSpPr>
            <a:spLocks noGrp="1"/>
          </p:cNvSpPr>
          <p:nvPr/>
        </p:nvSpPr>
        <p:spPr>
          <a:xfrm>
            <a:off x="1123167" y="4684841"/>
            <a:ext cx="9945666" cy="968377"/>
          </a:xfrm>
          <a:prstGeom prst="roundRect">
            <a:avLst>
              <a:gd name="adj" fmla="val 4380"/>
            </a:avLst>
          </a:prstGeom>
          <a:solidFill>
            <a:schemeClr val="bg1"/>
          </a:solidFill>
          <a:ln w="38100">
            <a:solidFill>
              <a:srgbClr val="333399"/>
            </a:solid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a:buNone/>
            </a:pPr>
            <a:endParaRPr/>
          </a:p>
        </p:txBody>
      </p:sp>
      <p:sp>
        <p:nvSpPr>
          <p:cNvPr id="16" name="Rectangle 21"/>
          <p:cNvSpPr>
            <a:spLocks noGrp="1"/>
          </p:cNvSpPr>
          <p:nvPr/>
        </p:nvSpPr>
        <p:spPr>
          <a:xfrm>
            <a:off x="1123950" y="4762500"/>
            <a:ext cx="9944100" cy="828675"/>
          </a:xfrm>
          <a:prstGeom prst="rect">
            <a:avLst/>
          </a:prstGeom>
          <a:noFill/>
          <a:ln>
            <a:noFill/>
          </a:ln>
        </p:spPr>
        <p:txBody>
          <a:bodyPr wrap="square">
            <a:normAutofit/>
          </a:bodyPr>
          <a:lstStyle>
            <a:lvl1pPr marL="342900" indent="-342900">
              <a:buNone/>
              <a:defRPr sz="2800" b="1">
                <a:solidFill>
                  <a:schemeClr val="tx1"/>
                </a:solidFill>
                <a:latin typeface="Times New Roman" panose="02020503050405090304"/>
                <a:ea typeface="Times New Roman" panose="02020503050405090304"/>
                <a:cs typeface="Times New Roman" panose="02020503050405090304"/>
              </a:defRPr>
            </a:lvl1pPr>
            <a:lvl2pPr marL="742950" indent="-285750">
              <a:buNone/>
              <a:defRPr sz="2800" b="1">
                <a:solidFill>
                  <a:schemeClr val="tx1"/>
                </a:solidFill>
                <a:latin typeface="Times New Roman" panose="02020503050405090304"/>
                <a:ea typeface="Times New Roman" panose="02020503050405090304"/>
                <a:cs typeface="Times New Roman" panose="02020503050405090304"/>
              </a:defRPr>
            </a:lvl2pPr>
            <a:lvl3pPr marL="1143000" indent="-228600">
              <a:buNone/>
              <a:defRPr sz="2800" b="1">
                <a:solidFill>
                  <a:schemeClr val="tx1"/>
                </a:solidFill>
                <a:latin typeface="Times New Roman" panose="02020503050405090304"/>
                <a:ea typeface="Times New Roman" panose="02020503050405090304"/>
                <a:cs typeface="Times New Roman" panose="02020503050405090304"/>
              </a:defRPr>
            </a:lvl3pPr>
            <a:lvl4pPr marL="1600200" indent="-228600">
              <a:buNone/>
              <a:defRPr sz="2800" b="1">
                <a:solidFill>
                  <a:schemeClr val="tx1"/>
                </a:solidFill>
                <a:latin typeface="Times New Roman" panose="02020503050405090304"/>
                <a:ea typeface="Times New Roman" panose="02020503050405090304"/>
                <a:cs typeface="Times New Roman" panose="02020503050405090304"/>
              </a:defRPr>
            </a:lvl4pPr>
            <a:lvl5pPr marL="2057400" indent="-228600">
              <a:buNone/>
              <a:defRPr sz="2800" b="1">
                <a:solidFill>
                  <a:schemeClr val="tx1"/>
                </a:solidFill>
                <a:latin typeface="Times New Roman" panose="02020503050405090304"/>
                <a:ea typeface="Times New Roman" panose="02020503050405090304"/>
                <a:cs typeface="Times New Roman" panose="02020503050405090304"/>
              </a:defRPr>
            </a:lvl5pPr>
            <a:lvl6pPr marL="2514600" indent="-228600">
              <a:spcBef>
                <a:spcPct val="0"/>
              </a:spcBef>
              <a:spcAft>
                <a:spcPct val="0"/>
              </a:spcAft>
              <a:buChar char="•"/>
              <a:defRPr sz="2800" b="1">
                <a:solidFill>
                  <a:schemeClr val="tx1"/>
                </a:solidFill>
                <a:latin typeface="Times New Roman" panose="02020503050405090304"/>
                <a:ea typeface="Times New Roman" panose="02020503050405090304"/>
                <a:cs typeface="Times New Roman" panose="02020503050405090304"/>
              </a:defRPr>
            </a:lvl6pPr>
            <a:lvl7pPr marL="2971800" indent="-228600">
              <a:spcBef>
                <a:spcPct val="0"/>
              </a:spcBef>
              <a:spcAft>
                <a:spcPct val="0"/>
              </a:spcAft>
              <a:buChar char="•"/>
              <a:defRPr sz="2800" b="1">
                <a:solidFill>
                  <a:schemeClr val="tx1"/>
                </a:solidFill>
                <a:latin typeface="Times New Roman" panose="02020503050405090304"/>
                <a:ea typeface="Times New Roman" panose="02020503050405090304"/>
                <a:cs typeface="Times New Roman" panose="02020503050405090304"/>
              </a:defRPr>
            </a:lvl7pPr>
            <a:lvl8pPr marL="3429000" indent="-228600">
              <a:spcBef>
                <a:spcPct val="0"/>
              </a:spcBef>
              <a:spcAft>
                <a:spcPct val="0"/>
              </a:spcAft>
              <a:buChar char="•"/>
              <a:defRPr sz="2800" b="1">
                <a:solidFill>
                  <a:schemeClr val="tx1"/>
                </a:solidFill>
                <a:latin typeface="Times New Roman" panose="02020503050405090304"/>
                <a:ea typeface="Times New Roman" panose="02020503050405090304"/>
                <a:cs typeface="Times New Roman" panose="02020503050405090304"/>
              </a:defRPr>
            </a:lvl8pPr>
            <a:lvl9pPr marL="3886200" indent="-228600">
              <a:spcBef>
                <a:spcPct val="0"/>
              </a:spcBef>
              <a:spcAft>
                <a:spcPct val="0"/>
              </a:spcAft>
              <a:buChar char="•"/>
              <a:defRPr sz="2800" b="1">
                <a:solidFill>
                  <a:schemeClr val="tx1"/>
                </a:solidFill>
                <a:latin typeface="Times New Roman" panose="02020503050405090304"/>
                <a:ea typeface="Times New Roman" panose="02020503050405090304"/>
                <a:cs typeface="Times New Roman" panose="02020503050405090304"/>
              </a:defRPr>
            </a:lvl9pPr>
          </a:lstStyle>
          <a:p>
            <a:pPr>
              <a:buFontTx/>
              <a:buNone/>
            </a:pPr>
            <a:r>
              <a:rPr sz="1575">
                <a:solidFill>
                  <a:srgbClr val="FF0000"/>
                </a:solidFill>
              </a:rPr>
              <a:t>Answer: Concern for the Chinese people and the Chinese nation, and a commitment to keep striving. (Reference answer)</a:t>
            </a:r>
            <a:endParaRPr i="1">
              <a:solidFill>
                <a:srgbClr val="FF0000"/>
              </a:solidFill>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 name="圖片 3"/>
          <p:cNvPicPr>
            <a:picLocks noChangeAspect="1"/>
          </p:cNvPicPr>
          <p:nvPr/>
        </p:nvPicPr>
        <p:blipFill>
          <a:blip r:embed="rId3"/>
          <a:srcRect r="149"/>
          <a:stretch>
            <a:fillRect/>
          </a:stretch>
        </p:blipFill>
        <p:spPr>
          <a:xfrm>
            <a:off x="0" y="3347"/>
            <a:ext cx="12192000" cy="6854653"/>
          </a:xfrm>
          <a:prstGeom prst="rect">
            <a:avLst/>
          </a:prstGeom>
        </p:spPr>
      </p:pic>
      <p:sp>
        <p:nvSpPr>
          <p:cNvPr id="2" name="標題 1"/>
          <p:cNvSpPr>
            <a:spLocks noGrp="1"/>
          </p:cNvSpPr>
          <p:nvPr>
            <p:ph type="title"/>
          </p:nvPr>
        </p:nvSpPr>
        <p:spPr>
          <a:xfrm>
            <a:off x="628649" y="490250"/>
            <a:ext cx="10807613" cy="1138134"/>
          </a:xfrm>
        </p:spPr>
        <p:txBody>
          <a:bodyPr>
            <a:normAutofit/>
          </a:bodyPr>
          <a:lstStyle/>
          <a:p>
            <a:r>
              <a:rPr sz="3800" b="1">
                <a:solidFill>
                  <a:schemeClr val="tx1"/>
                </a:solidFill>
                <a:latin typeface="Noto Sans SC"/>
                <a:ea typeface="Noto Sans SC"/>
                <a:cs typeface="Noto Sans SC"/>
              </a:rPr>
              <a:t>A Century of Humiliation—</a:t>
            </a:r>
          </a:p>
          <a:p>
            <a:r>
              <a:rPr sz="3800" b="1">
                <a:solidFill>
                  <a:schemeClr val="tx1"/>
                </a:solidFill>
                <a:latin typeface="Noto Sans SC"/>
                <a:ea typeface="Noto Sans SC"/>
                <a:cs typeface="Noto Sans SC"/>
              </a:rPr>
              <a:t>Sovereignty Lost</a:t>
            </a:r>
          </a:p>
        </p:txBody>
      </p:sp>
      <p:sp>
        <p:nvSpPr>
          <p:cNvPr id="3" name="文字版面配置區 2"/>
          <p:cNvSpPr>
            <a:spLocks noGrp="1"/>
          </p:cNvSpPr>
          <p:nvPr>
            <p:ph type="body" idx="1"/>
          </p:nvPr>
        </p:nvSpPr>
        <p:spPr>
          <a:xfrm>
            <a:off x="628649" y="1929009"/>
            <a:ext cx="6962776" cy="2926162"/>
          </a:xfrm>
        </p:spPr>
        <p:txBody>
          <a:bodyPr>
            <a:normAutofit fontScale="78173" lnSpcReduction="20000"/>
          </a:bodyPr>
          <a:lstStyle/>
          <a:p>
            <a:pPr marL="139700" lvl="0" indent="0">
              <a:spcAft>
                <a:spcPts val="1200"/>
              </a:spcAft>
              <a:buNone/>
            </a:pPr>
            <a:r>
              <a:rPr sz="2400" b="1"/>
              <a:t>An unprecedented national crisis</a:t>
            </a:r>
          </a:p>
          <a:p>
            <a:pPr lvl="0">
              <a:spcAft>
                <a:spcPts val="1200"/>
              </a:spcAft>
            </a:pPr>
            <a:r>
              <a:rPr sz="2400" b="1"/>
              <a:t>Loss of sovereignty: territory, the economy (customs tariffs), and the judiciary</a:t>
            </a:r>
            <a:endParaRPr sz="2400"/>
          </a:p>
          <a:p>
            <a:pPr lvl="0">
              <a:spcAft>
                <a:spcPts val="1200"/>
              </a:spcAft>
            </a:pPr>
            <a:r>
              <a:rPr sz="2400" b="1"/>
              <a:t>A weakened nation: enormous indemnities and looted treasures (such as the destruction of the Old Summer Palace)</a:t>
            </a:r>
            <a:endParaRPr sz="2400"/>
          </a:p>
          <a:p>
            <a:pPr lvl="0">
              <a:spcAft>
                <a:spcPts val="1200"/>
              </a:spcAft>
            </a:pPr>
            <a:r>
              <a:rPr sz="2400" b="1"/>
              <a:t>A suffering people: lives devastated and families displaced</a:t>
            </a:r>
            <a:endParaRPr sz="2400"/>
          </a:p>
        </p:txBody>
      </p:sp>
      <p:sp>
        <p:nvSpPr>
          <p:cNvPr id="15" name="直線接點 14"/>
          <p:cNvSpPr>
            <a:spLocks noGrp="1"/>
          </p:cNvSpPr>
          <p:nvPr/>
        </p:nvSpPr>
        <p:spPr>
          <a:xfrm>
            <a:off x="805774" y="5778500"/>
            <a:ext cx="6547927" cy="0"/>
          </a:xfrm>
          <a:prstGeom prst="line">
            <a:avLst/>
          </a:prstGeom>
          <a:ln w="76200"/>
        </p:spPr>
        <p:style>
          <a:lnRef idx="1">
            <a:schemeClr val="accent1"/>
          </a:lnRef>
          <a:fillRef idx="0">
            <a:schemeClr val="accent1"/>
          </a:fillRef>
          <a:effectRef idx="0">
            <a:schemeClr val="accent1"/>
          </a:effectRef>
          <a:fontRef idx="minor">
            <a:schemeClr val="tx1"/>
          </a:fontRef>
        </p:style>
      </p:sp>
      <p:sp>
        <p:nvSpPr>
          <p:cNvPr id="23" name="文字方塊 22"/>
          <p:cNvSpPr>
            <a:spLocks noGrp="1"/>
          </p:cNvSpPr>
          <p:nvPr/>
        </p:nvSpPr>
        <p:spPr>
          <a:xfrm>
            <a:off x="997583" y="5045985"/>
            <a:ext cx="1454285" cy="822960"/>
          </a:xfrm>
          <a:prstGeom prst="rect">
            <a:avLst/>
          </a:prstGeom>
          <a:noFill/>
        </p:spPr>
        <p:txBody>
          <a:bodyPr wrap="square">
            <a:normAutofit/>
          </a:bodyPr>
          <a:lstStyle/>
          <a:p>
            <a:pPr algn="ctr">
              <a:buNone/>
            </a:pPr>
            <a:r>
              <a:rPr sz="1350" b="1"/>
              <a:t>Opium</a:t>
            </a:r>
          </a:p>
          <a:p>
            <a:pPr algn="ctr">
              <a:buNone/>
            </a:pPr>
            <a:r>
              <a:rPr sz="1350" b="1"/>
              <a:t>War</a:t>
            </a:r>
          </a:p>
        </p:txBody>
      </p:sp>
      <p:sp>
        <p:nvSpPr>
          <p:cNvPr id="24" name="文字方塊 23"/>
          <p:cNvSpPr>
            <a:spLocks noGrp="1"/>
          </p:cNvSpPr>
          <p:nvPr/>
        </p:nvSpPr>
        <p:spPr>
          <a:xfrm>
            <a:off x="4069135" y="4855485"/>
            <a:ext cx="1454285" cy="1554480"/>
          </a:xfrm>
          <a:prstGeom prst="rect">
            <a:avLst/>
          </a:prstGeom>
          <a:noFill/>
        </p:spPr>
        <p:txBody>
          <a:bodyPr wrap="square">
            <a:normAutofit/>
          </a:bodyPr>
          <a:lstStyle/>
          <a:p>
            <a:pPr algn="ctr">
              <a:buNone/>
            </a:pPr>
            <a:r>
              <a:rPr lang="en-US" sz="1350" b="1"/>
              <a:t>War of Jiawu(</a:t>
            </a:r>
            <a:r>
              <a:rPr sz="1350" b="1"/>
              <a:t>First</a:t>
            </a:r>
          </a:p>
          <a:p>
            <a:pPr algn="ctr">
              <a:buNone/>
            </a:pPr>
            <a:r>
              <a:rPr sz="1350" b="1"/>
              <a:t>Sino-Japanese</a:t>
            </a:r>
          </a:p>
          <a:p>
            <a:pPr algn="ctr">
              <a:buNone/>
            </a:pPr>
            <a:r>
              <a:rPr sz="1350" b="1"/>
              <a:t>War</a:t>
            </a:r>
            <a:r>
              <a:rPr lang="en-US" sz="1350" b="1"/>
              <a:t>)</a:t>
            </a:r>
          </a:p>
        </p:txBody>
      </p:sp>
      <p:sp>
        <p:nvSpPr>
          <p:cNvPr id="25" name="文字方塊 24"/>
          <p:cNvSpPr>
            <a:spLocks noGrp="1"/>
          </p:cNvSpPr>
          <p:nvPr/>
        </p:nvSpPr>
        <p:spPr>
          <a:xfrm>
            <a:off x="2569679" y="6066168"/>
            <a:ext cx="1454285" cy="639432"/>
          </a:xfrm>
          <a:prstGeom prst="rect">
            <a:avLst/>
          </a:prstGeom>
          <a:noFill/>
        </p:spPr>
        <p:txBody>
          <a:bodyPr wrap="square">
            <a:normAutofit/>
          </a:bodyPr>
          <a:lstStyle/>
          <a:p>
            <a:pPr algn="ctr">
              <a:buNone/>
            </a:pPr>
            <a:r>
              <a:rPr sz="1350" b="1"/>
              <a:t>Anglo-French</a:t>
            </a:r>
          </a:p>
          <a:p>
            <a:pPr algn="ctr">
              <a:buNone/>
            </a:pPr>
            <a:r>
              <a:rPr sz="1350" b="1"/>
              <a:t>Allied Forces</a:t>
            </a:r>
          </a:p>
        </p:txBody>
      </p:sp>
      <p:sp>
        <p:nvSpPr>
          <p:cNvPr id="26" name="文字方塊 25"/>
          <p:cNvSpPr>
            <a:spLocks noGrp="1"/>
          </p:cNvSpPr>
          <p:nvPr/>
        </p:nvSpPr>
        <p:spPr>
          <a:xfrm>
            <a:off x="5641231" y="6066168"/>
            <a:ext cx="1454285" cy="639432"/>
          </a:xfrm>
          <a:prstGeom prst="rect">
            <a:avLst/>
          </a:prstGeom>
          <a:noFill/>
        </p:spPr>
        <p:txBody>
          <a:bodyPr wrap="square">
            <a:normAutofit/>
          </a:bodyPr>
          <a:lstStyle/>
          <a:p>
            <a:pPr algn="ctr">
              <a:buNone/>
            </a:pPr>
            <a:r>
              <a:rPr sz="1350" b="1"/>
              <a:t>Eight-Nation</a:t>
            </a:r>
          </a:p>
          <a:p>
            <a:pPr algn="ctr">
              <a:buNone/>
            </a:pPr>
            <a:r>
              <a:rPr sz="1350" b="1"/>
              <a:t>Alliance</a:t>
            </a:r>
          </a:p>
        </p:txBody>
      </p:sp>
      <p:pic>
        <p:nvPicPr>
          <p:cNvPr id="47" name="圖片 28"/>
          <p:cNvPicPr>
            <a:picLocks noChangeAspect="1"/>
          </p:cNvPicPr>
          <p:nvPr/>
        </p:nvPicPr>
        <p:blipFill>
          <a:blip r:embed="rId4"/>
          <a:srcRect l="20105" r="20105"/>
          <a:stretch>
            <a:fillRect/>
          </a:stretch>
        </p:blipFill>
        <p:spPr>
          <a:xfrm>
            <a:off x="8332467" y="523220"/>
            <a:ext cx="3859533" cy="2421202"/>
          </a:xfrm>
          <a:prstGeom prst="rect">
            <a:avLst/>
          </a:prstGeom>
        </p:spPr>
      </p:pic>
      <p:pic>
        <p:nvPicPr>
          <p:cNvPr id="48" name="Picture 15"/>
          <p:cNvPicPr>
            <a:picLocks noChangeAspect="1"/>
          </p:cNvPicPr>
          <p:nvPr/>
        </p:nvPicPr>
        <p:blipFill rotWithShape="1">
          <a:blip r:embed="rId5"/>
          <a:srcRect b="19785"/>
          <a:stretch>
            <a:fillRect/>
          </a:stretch>
        </p:blipFill>
        <p:spPr>
          <a:xfrm>
            <a:off x="8332467" y="3038839"/>
            <a:ext cx="3859533" cy="3777010"/>
          </a:xfrm>
          <a:prstGeom prst="rect">
            <a:avLst/>
          </a:prstGeom>
          <a:ln>
            <a:noFill/>
          </a:ln>
        </p:spPr>
      </p:pic>
      <p:sp>
        <p:nvSpPr>
          <p:cNvPr id="33" name="文字方塊 32"/>
          <p:cNvSpPr>
            <a:spLocks noGrp="1"/>
          </p:cNvSpPr>
          <p:nvPr/>
        </p:nvSpPr>
        <p:spPr>
          <a:xfrm>
            <a:off x="8332468" y="0"/>
            <a:ext cx="3859532" cy="523220"/>
          </a:xfrm>
          <a:prstGeom prst="rect">
            <a:avLst/>
          </a:prstGeom>
          <a:solidFill>
            <a:srgbClr val="FFFFFF">
              <a:alpha val="87059"/>
            </a:srgbClr>
          </a:solidFill>
        </p:spPr>
        <p:txBody>
          <a:bodyPr wrap="square">
            <a:normAutofit/>
          </a:bodyPr>
          <a:lstStyle>
            <a:lvl1pPr algn="ctr">
              <a:buNone/>
              <a:defRPr/>
            </a:lvl1pPr>
          </a:lstStyle>
          <a:p>
            <a:r>
              <a:rPr sz="1125"/>
              <a:t>Signing of the Treaty of Nanjing</a:t>
            </a:r>
          </a:p>
          <a:p>
            <a:r>
              <a:rPr sz="1125"/>
              <a:t>Source: Macao History Textbook</a:t>
            </a:r>
          </a:p>
        </p:txBody>
      </p:sp>
      <p:sp>
        <p:nvSpPr>
          <p:cNvPr id="35" name="文字方塊 34"/>
          <p:cNvSpPr>
            <a:spLocks noGrp="1"/>
          </p:cNvSpPr>
          <p:nvPr/>
        </p:nvSpPr>
        <p:spPr>
          <a:xfrm>
            <a:off x="8332468" y="6338127"/>
            <a:ext cx="3859532" cy="367473"/>
          </a:xfrm>
          <a:prstGeom prst="rect">
            <a:avLst/>
          </a:prstGeom>
          <a:solidFill>
            <a:srgbClr val="FFFFFF">
              <a:alpha val="87059"/>
            </a:srgbClr>
          </a:solidFill>
        </p:spPr>
        <p:txBody>
          <a:bodyPr wrap="square">
            <a:normAutofit fontScale="88000" lnSpcReduction="10000"/>
          </a:bodyPr>
          <a:lstStyle>
            <a:lvl1pPr algn="ctr">
              <a:buNone/>
              <a:defRPr/>
            </a:lvl1pPr>
          </a:lstStyle>
          <a:p>
            <a:r>
              <a:rPr sz="1125"/>
              <a:t>The Eight-Nation Alliance Invades the Forbidden City</a:t>
            </a:r>
          </a:p>
          <a:p>
            <a:r>
              <a:rPr sz="1125"/>
              <a:t>Source: Macao History Textbook</a:t>
            </a:r>
          </a:p>
        </p:txBody>
      </p:sp>
      <p:sp>
        <p:nvSpPr>
          <p:cNvPr id="16" name="橢圓 15"/>
          <p:cNvSpPr>
            <a:spLocks noGrp="1"/>
          </p:cNvSpPr>
          <p:nvPr/>
        </p:nvSpPr>
        <p:spPr>
          <a:xfrm>
            <a:off x="1559626" y="5613400"/>
            <a:ext cx="330200" cy="330200"/>
          </a:xfrm>
          <a:prstGeom prst="ellipse">
            <a:avLst/>
          </a:prstGeom>
          <a:solidFill>
            <a:srgbClr val="C00000"/>
          </a:solidFill>
          <a:ln w="57150">
            <a:solidFill>
              <a:srgbClr val="E6E5E3"/>
            </a:solid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a:buNone/>
            </a:pPr>
            <a:endParaRPr/>
          </a:p>
        </p:txBody>
      </p:sp>
      <p:sp>
        <p:nvSpPr>
          <p:cNvPr id="6" name="橢圓 5"/>
          <p:cNvSpPr>
            <a:spLocks noGrp="1"/>
          </p:cNvSpPr>
          <p:nvPr/>
        </p:nvSpPr>
        <p:spPr>
          <a:xfrm>
            <a:off x="1667576" y="5721350"/>
            <a:ext cx="114300" cy="114300"/>
          </a:xfrm>
          <a:prstGeom prst="ellipse">
            <a:avLst/>
          </a:prstGeom>
          <a:solidFill>
            <a:srgbClr val="E6E6E5"/>
          </a:solidFill>
          <a:ln w="57150">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a:buNone/>
            </a:pPr>
            <a:endParaRPr/>
          </a:p>
        </p:txBody>
      </p:sp>
      <p:sp>
        <p:nvSpPr>
          <p:cNvPr id="9" name="橢圓 8"/>
          <p:cNvSpPr>
            <a:spLocks noGrp="1"/>
          </p:cNvSpPr>
          <p:nvPr/>
        </p:nvSpPr>
        <p:spPr>
          <a:xfrm>
            <a:off x="3085769" y="5613400"/>
            <a:ext cx="330200" cy="330200"/>
          </a:xfrm>
          <a:prstGeom prst="ellipse">
            <a:avLst/>
          </a:prstGeom>
          <a:solidFill>
            <a:srgbClr val="C00000"/>
          </a:solidFill>
          <a:ln w="57150">
            <a:solidFill>
              <a:srgbClr val="E6E5E3"/>
            </a:solid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a:buNone/>
            </a:pPr>
            <a:endParaRPr/>
          </a:p>
        </p:txBody>
      </p:sp>
      <p:sp>
        <p:nvSpPr>
          <p:cNvPr id="10" name="橢圓 9"/>
          <p:cNvSpPr>
            <a:spLocks noGrp="1"/>
          </p:cNvSpPr>
          <p:nvPr/>
        </p:nvSpPr>
        <p:spPr>
          <a:xfrm>
            <a:off x="3193719" y="5721350"/>
            <a:ext cx="114300" cy="114300"/>
          </a:xfrm>
          <a:prstGeom prst="ellipse">
            <a:avLst/>
          </a:prstGeom>
          <a:solidFill>
            <a:srgbClr val="E6E6E5"/>
          </a:solidFill>
          <a:ln w="57150">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a:buNone/>
            </a:pPr>
            <a:endParaRPr/>
          </a:p>
        </p:txBody>
      </p:sp>
      <p:sp>
        <p:nvSpPr>
          <p:cNvPr id="11" name="文字方塊 10"/>
          <p:cNvSpPr>
            <a:spLocks noGrp="1"/>
          </p:cNvSpPr>
          <p:nvPr/>
        </p:nvSpPr>
        <p:spPr>
          <a:xfrm>
            <a:off x="12512842" y="5293895"/>
            <a:ext cx="184731" cy="307777"/>
          </a:xfrm>
          <a:prstGeom prst="rect">
            <a:avLst/>
          </a:prstGeom>
          <a:noFill/>
        </p:spPr>
        <p:txBody>
          <a:bodyPr wrap="none">
            <a:spAutoFit/>
          </a:bodyPr>
          <a:lstStyle/>
          <a:p>
            <a:endParaRPr/>
          </a:p>
        </p:txBody>
      </p:sp>
      <p:sp>
        <p:nvSpPr>
          <p:cNvPr id="13" name="橢圓 12"/>
          <p:cNvSpPr>
            <a:spLocks noGrp="1"/>
          </p:cNvSpPr>
          <p:nvPr/>
        </p:nvSpPr>
        <p:spPr>
          <a:xfrm>
            <a:off x="4655391" y="5613400"/>
            <a:ext cx="330200" cy="330200"/>
          </a:xfrm>
          <a:prstGeom prst="ellipse">
            <a:avLst/>
          </a:prstGeom>
          <a:solidFill>
            <a:srgbClr val="C00000"/>
          </a:solidFill>
          <a:ln w="57150">
            <a:solidFill>
              <a:srgbClr val="E6E5E3"/>
            </a:solid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a:buNone/>
            </a:pPr>
            <a:endParaRPr/>
          </a:p>
        </p:txBody>
      </p:sp>
      <p:sp>
        <p:nvSpPr>
          <p:cNvPr id="14" name="橢圓 13"/>
          <p:cNvSpPr>
            <a:spLocks noGrp="1"/>
          </p:cNvSpPr>
          <p:nvPr/>
        </p:nvSpPr>
        <p:spPr>
          <a:xfrm>
            <a:off x="4763341" y="5721350"/>
            <a:ext cx="114300" cy="114300"/>
          </a:xfrm>
          <a:prstGeom prst="ellipse">
            <a:avLst/>
          </a:prstGeom>
          <a:solidFill>
            <a:srgbClr val="E6E6E5"/>
          </a:solidFill>
          <a:ln w="57150">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a:buNone/>
            </a:pPr>
            <a:endParaRPr/>
          </a:p>
        </p:txBody>
      </p:sp>
      <p:sp>
        <p:nvSpPr>
          <p:cNvPr id="22" name="橢圓 21"/>
          <p:cNvSpPr>
            <a:spLocks noGrp="1"/>
          </p:cNvSpPr>
          <p:nvPr/>
        </p:nvSpPr>
        <p:spPr>
          <a:xfrm>
            <a:off x="6198329" y="5613400"/>
            <a:ext cx="330200" cy="330200"/>
          </a:xfrm>
          <a:prstGeom prst="ellipse">
            <a:avLst/>
          </a:prstGeom>
          <a:solidFill>
            <a:srgbClr val="C00000"/>
          </a:solidFill>
          <a:ln w="57150">
            <a:solidFill>
              <a:srgbClr val="E6E5E3"/>
            </a:solid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a:buNone/>
            </a:pPr>
            <a:endParaRPr/>
          </a:p>
        </p:txBody>
      </p:sp>
      <p:sp>
        <p:nvSpPr>
          <p:cNvPr id="27" name="橢圓 26"/>
          <p:cNvSpPr>
            <a:spLocks noGrp="1"/>
          </p:cNvSpPr>
          <p:nvPr/>
        </p:nvSpPr>
        <p:spPr>
          <a:xfrm>
            <a:off x="6306279" y="5721350"/>
            <a:ext cx="114300" cy="114300"/>
          </a:xfrm>
          <a:prstGeom prst="ellipse">
            <a:avLst/>
          </a:prstGeom>
          <a:solidFill>
            <a:srgbClr val="E6E6E5"/>
          </a:solidFill>
          <a:ln w="57150">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a:buNone/>
            </a:pPr>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 name="圖片 3"/>
          <p:cNvPicPr>
            <a:picLocks noChangeAspect="1"/>
          </p:cNvPicPr>
          <p:nvPr/>
        </p:nvPicPr>
        <p:blipFill>
          <a:blip r:embed="rId3"/>
          <a:srcRect r="149"/>
          <a:stretch>
            <a:fillRect/>
          </a:stretch>
        </p:blipFill>
        <p:spPr>
          <a:xfrm>
            <a:off x="0" y="3347"/>
            <a:ext cx="12192000" cy="6854653"/>
          </a:xfrm>
          <a:prstGeom prst="rect">
            <a:avLst/>
          </a:prstGeom>
        </p:spPr>
      </p:pic>
      <p:sp>
        <p:nvSpPr>
          <p:cNvPr id="2" name="標題 1"/>
          <p:cNvSpPr>
            <a:spLocks noGrp="1"/>
          </p:cNvSpPr>
          <p:nvPr>
            <p:ph type="title"/>
          </p:nvPr>
        </p:nvSpPr>
        <p:spPr>
          <a:xfrm>
            <a:off x="628649" y="490250"/>
            <a:ext cx="10807613" cy="1138134"/>
          </a:xfrm>
        </p:spPr>
        <p:txBody>
          <a:bodyPr>
            <a:normAutofit fontScale="90000"/>
          </a:bodyPr>
          <a:lstStyle/>
          <a:p>
            <a:r>
              <a:rPr sz="4000" b="1">
                <a:solidFill>
                  <a:schemeClr val="tx1"/>
                </a:solidFill>
                <a:latin typeface="Noto Sans SC"/>
                <a:ea typeface="Noto Sans SC"/>
                <a:cs typeface="Noto Sans SC"/>
              </a:rPr>
              <a:t>Saving the Nation—Attempts and Setbacks</a:t>
            </a:r>
          </a:p>
        </p:txBody>
      </p:sp>
      <p:sp>
        <p:nvSpPr>
          <p:cNvPr id="20" name="矩形: 圓角 19"/>
          <p:cNvSpPr>
            <a:spLocks noGrp="1"/>
          </p:cNvSpPr>
          <p:nvPr/>
        </p:nvSpPr>
        <p:spPr>
          <a:xfrm>
            <a:off x="628649" y="2598821"/>
            <a:ext cx="2512194" cy="3147461"/>
          </a:xfrm>
          <a:prstGeom prst="roundRect">
            <a:avLst>
              <a:gd name="adj" fmla="val 6265"/>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a:buNone/>
            </a:pPr>
            <a:endParaRPr/>
          </a:p>
        </p:txBody>
      </p:sp>
      <p:sp>
        <p:nvSpPr>
          <p:cNvPr id="12" name="文字方塊 11"/>
          <p:cNvSpPr>
            <a:spLocks noGrp="1"/>
          </p:cNvSpPr>
          <p:nvPr/>
        </p:nvSpPr>
        <p:spPr>
          <a:xfrm>
            <a:off x="827302" y="2875683"/>
            <a:ext cx="2130660" cy="3829917"/>
          </a:xfrm>
          <a:prstGeom prst="rect">
            <a:avLst/>
          </a:prstGeom>
          <a:noFill/>
        </p:spPr>
        <p:txBody>
          <a:bodyPr wrap="square">
            <a:normAutofit/>
          </a:bodyPr>
          <a:lstStyle/>
          <a:p>
            <a:pPr lvl="0" algn="ctr">
              <a:buNone/>
            </a:pPr>
            <a:r>
              <a:rPr sz="1350" b="1"/>
              <a:t>Popular Uprisings</a:t>
            </a:r>
            <a:endParaRPr sz="2400"/>
          </a:p>
          <a:p>
            <a:endParaRPr sz="2400"/>
          </a:p>
          <a:p>
            <a:r>
              <a:rPr sz="1350"/>
              <a:t>Grassroots movements in traditional society, such as the Taiping Heavenly Kingdom and the Boxer Uprising, failed to develop a workable program for national salvation.</a:t>
            </a:r>
          </a:p>
        </p:txBody>
      </p:sp>
      <p:sp>
        <p:nvSpPr>
          <p:cNvPr id="27" name="矩形: 圓角 26"/>
          <p:cNvSpPr>
            <a:spLocks noGrp="1"/>
          </p:cNvSpPr>
          <p:nvPr/>
        </p:nvSpPr>
        <p:spPr>
          <a:xfrm>
            <a:off x="3339496" y="2598821"/>
            <a:ext cx="2512194" cy="3147461"/>
          </a:xfrm>
          <a:prstGeom prst="roundRect">
            <a:avLst>
              <a:gd name="adj" fmla="val 6265"/>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a:buNone/>
            </a:pPr>
            <a:endParaRPr/>
          </a:p>
        </p:txBody>
      </p:sp>
      <p:sp>
        <p:nvSpPr>
          <p:cNvPr id="28" name="文字方塊 27"/>
          <p:cNvSpPr>
            <a:spLocks noGrp="1"/>
          </p:cNvSpPr>
          <p:nvPr/>
        </p:nvSpPr>
        <p:spPr>
          <a:xfrm>
            <a:off x="3538149" y="2875683"/>
            <a:ext cx="2130660" cy="3829917"/>
          </a:xfrm>
          <a:prstGeom prst="rect">
            <a:avLst/>
          </a:prstGeom>
          <a:noFill/>
        </p:spPr>
        <p:txBody>
          <a:bodyPr wrap="square">
            <a:normAutofit/>
          </a:bodyPr>
          <a:lstStyle/>
          <a:p>
            <a:pPr lvl="0" algn="ctr">
              <a:buNone/>
            </a:pPr>
            <a:r>
              <a:rPr sz="1350" b="1"/>
              <a:t>Qing Reforms</a:t>
            </a:r>
            <a:endParaRPr sz="2800" b="1"/>
          </a:p>
          <a:p>
            <a:pPr lvl="0">
              <a:buNone/>
            </a:pPr>
            <a:endParaRPr sz="2400"/>
          </a:p>
          <a:p>
            <a:pPr lvl="0">
              <a:buNone/>
            </a:pPr>
            <a:r>
              <a:rPr sz="1350"/>
              <a:t>From the Self-Strengthening Movement and the Hundred Days' Reform to the Late Qing reforms, these measures treated symptoms rather than root causes and aimed to preserve Qing rule.</a:t>
            </a:r>
          </a:p>
        </p:txBody>
      </p:sp>
      <p:sp>
        <p:nvSpPr>
          <p:cNvPr id="29" name="矩形: 圓角 28"/>
          <p:cNvSpPr>
            <a:spLocks noGrp="1"/>
          </p:cNvSpPr>
          <p:nvPr/>
        </p:nvSpPr>
        <p:spPr>
          <a:xfrm>
            <a:off x="6046115" y="2598821"/>
            <a:ext cx="2512194" cy="3147461"/>
          </a:xfrm>
          <a:prstGeom prst="roundRect">
            <a:avLst>
              <a:gd name="adj" fmla="val 6265"/>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a:buNone/>
            </a:pPr>
            <a:endParaRPr/>
          </a:p>
        </p:txBody>
      </p:sp>
      <p:sp>
        <p:nvSpPr>
          <p:cNvPr id="30" name="文字方塊 29"/>
          <p:cNvSpPr>
            <a:spLocks noGrp="1"/>
          </p:cNvSpPr>
          <p:nvPr/>
        </p:nvSpPr>
        <p:spPr>
          <a:xfrm>
            <a:off x="6244768" y="2875683"/>
            <a:ext cx="2130660" cy="3291840"/>
          </a:xfrm>
          <a:prstGeom prst="rect">
            <a:avLst/>
          </a:prstGeom>
          <a:noFill/>
        </p:spPr>
        <p:txBody>
          <a:bodyPr wrap="square">
            <a:normAutofit/>
          </a:bodyPr>
          <a:lstStyle/>
          <a:p>
            <a:pPr algn="ctr">
              <a:buNone/>
            </a:pPr>
            <a:r>
              <a:rPr sz="1350" b="1"/>
              <a:t>Xinhai Revolution</a:t>
            </a:r>
            <a:endParaRPr sz="2800" b="1"/>
          </a:p>
          <a:p>
            <a:pPr lvl="0">
              <a:buNone/>
            </a:pPr>
            <a:endParaRPr sz="2400"/>
          </a:p>
          <a:p>
            <a:r>
              <a:rPr sz="1350"/>
              <a:t>It overthrew imperial rule and founded a republic, but the gains of the revolution were usurped.</a:t>
            </a:r>
          </a:p>
        </p:txBody>
      </p:sp>
      <p:sp>
        <p:nvSpPr>
          <p:cNvPr id="31" name="矩形: 圓角 30"/>
          <p:cNvSpPr>
            <a:spLocks noGrp="1"/>
          </p:cNvSpPr>
          <p:nvPr/>
        </p:nvSpPr>
        <p:spPr>
          <a:xfrm>
            <a:off x="8752734" y="2598821"/>
            <a:ext cx="2512194" cy="3147461"/>
          </a:xfrm>
          <a:prstGeom prst="roundRect">
            <a:avLst>
              <a:gd name="adj" fmla="val 6265"/>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a:buNone/>
            </a:pPr>
            <a:endParaRPr/>
          </a:p>
        </p:txBody>
      </p:sp>
      <p:sp>
        <p:nvSpPr>
          <p:cNvPr id="32" name="文字方塊 31"/>
          <p:cNvSpPr>
            <a:spLocks noGrp="1"/>
          </p:cNvSpPr>
          <p:nvPr/>
        </p:nvSpPr>
        <p:spPr>
          <a:xfrm>
            <a:off x="8951387" y="2875683"/>
            <a:ext cx="2130660" cy="3829917"/>
          </a:xfrm>
          <a:prstGeom prst="rect">
            <a:avLst/>
          </a:prstGeom>
          <a:noFill/>
        </p:spPr>
        <p:txBody>
          <a:bodyPr wrap="square">
            <a:normAutofit/>
          </a:bodyPr>
          <a:lstStyle/>
          <a:p>
            <a:pPr lvl="0" algn="ctr">
              <a:buNone/>
            </a:pPr>
            <a:r>
              <a:rPr sz="1350" b="1"/>
              <a:t>Republic in Crisis</a:t>
            </a:r>
            <a:endParaRPr sz="2800" b="1"/>
          </a:p>
          <a:p>
            <a:pPr lvl="0">
              <a:buNone/>
            </a:pPr>
            <a:endParaRPr sz="2400"/>
          </a:p>
          <a:p>
            <a:pPr lvl="0">
              <a:buNone/>
            </a:pPr>
            <a:r>
              <a:rPr sz="1350"/>
              <a:t>Under Yuan Shikai's autocracy and the fighting among warlords, the republic existed largely in name, while the people continued to suffer.</a:t>
            </a:r>
            <a:endParaRPr sz="2000"/>
          </a:p>
        </p:txBody>
      </p:sp>
      <p:sp>
        <p:nvSpPr>
          <p:cNvPr id="35" name="文字版面配置區 2"/>
          <p:cNvSpPr>
            <a:spLocks noGrp="1"/>
          </p:cNvSpPr>
          <p:nvPr>
            <p:ph type="body" idx="1"/>
          </p:nvPr>
        </p:nvSpPr>
        <p:spPr>
          <a:xfrm>
            <a:off x="628648" y="1851880"/>
            <a:ext cx="11353443" cy="615553"/>
          </a:xfrm>
        </p:spPr>
        <p:txBody>
          <a:bodyPr>
            <a:normAutofit fontScale="82653" lnSpcReduction="20000"/>
          </a:bodyPr>
          <a:lstStyle/>
          <a:p>
            <a:pPr marL="139700" indent="0">
              <a:buNone/>
            </a:pPr>
            <a:r>
              <a:rPr sz="2400"/>
              <a:t>From the late Qing dynasty to the Republic of China, repeated reforms and resistance did not end political turmoil or the people's suffering.</a:t>
            </a:r>
            <a:endParaRPr sz="2800"/>
          </a:p>
        </p:txBody>
      </p:sp>
      <p:sp>
        <p:nvSpPr>
          <p:cNvPr id="37" name="文字方塊 36"/>
          <p:cNvSpPr>
            <a:spLocks noGrp="1"/>
          </p:cNvSpPr>
          <p:nvPr/>
        </p:nvSpPr>
        <p:spPr>
          <a:xfrm>
            <a:off x="628646" y="6040531"/>
            <a:ext cx="11056421" cy="665069"/>
          </a:xfrm>
          <a:prstGeom prst="rect">
            <a:avLst/>
          </a:prstGeom>
          <a:noFill/>
        </p:spPr>
        <p:txBody>
          <a:bodyPr wrap="square">
            <a:normAutofit/>
          </a:bodyPr>
          <a:lstStyle/>
          <a:p>
            <a:pPr marL="139700">
              <a:buNone/>
            </a:pPr>
            <a:r>
              <a:rPr sz="1350" b="1">
                <a:solidFill>
                  <a:srgbClr val="C00000"/>
                </a:solidFill>
              </a:rPr>
              <a:t>Conclusion: These reforms and resistance movements failed to change China's weakness and vulnerability to foreign aggression.</a:t>
            </a:r>
            <a:endParaRPr sz="2800" b="1">
              <a:solidFill>
                <a:srgbClr val="C00000"/>
              </a:solidFill>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圖片 3"/>
          <p:cNvPicPr>
            <a:picLocks noChangeAspect="1"/>
          </p:cNvPicPr>
          <p:nvPr/>
        </p:nvPicPr>
        <p:blipFill>
          <a:blip r:embed="rId3"/>
          <a:srcRect r="149"/>
          <a:stretch>
            <a:fillRect/>
          </a:stretch>
        </p:blipFill>
        <p:spPr>
          <a:xfrm>
            <a:off x="0" y="3347"/>
            <a:ext cx="12192000" cy="6854653"/>
          </a:xfrm>
          <a:prstGeom prst="rect">
            <a:avLst/>
          </a:prstGeom>
        </p:spPr>
      </p:pic>
      <p:sp>
        <p:nvSpPr>
          <p:cNvPr id="2" name="標題 1"/>
          <p:cNvSpPr>
            <a:spLocks noGrp="1"/>
          </p:cNvSpPr>
          <p:nvPr>
            <p:ph type="title"/>
          </p:nvPr>
        </p:nvSpPr>
        <p:spPr>
          <a:xfrm>
            <a:off x="628650" y="887068"/>
            <a:ext cx="6617540" cy="1138134"/>
          </a:xfrm>
        </p:spPr>
        <p:txBody>
          <a:bodyPr>
            <a:normAutofit fontScale="90000"/>
          </a:bodyPr>
          <a:lstStyle/>
          <a:p>
            <a:r>
              <a:rPr sz="4000" b="1" dirty="0">
                <a:solidFill>
                  <a:schemeClr val="tx1"/>
                </a:solidFill>
                <a:latin typeface="Noto Sans SC"/>
                <a:ea typeface="Noto Sans SC"/>
                <a:cs typeface="Noto Sans SC"/>
              </a:rPr>
              <a:t>A Turning Point in Thought—From Western Models to Marxism</a:t>
            </a:r>
          </a:p>
        </p:txBody>
      </p:sp>
      <p:sp>
        <p:nvSpPr>
          <p:cNvPr id="3" name="文字版面配置區 2"/>
          <p:cNvSpPr>
            <a:spLocks noGrp="1"/>
          </p:cNvSpPr>
          <p:nvPr>
            <p:ph type="body" idx="1"/>
          </p:nvPr>
        </p:nvSpPr>
        <p:spPr>
          <a:xfrm>
            <a:off x="628649" y="2325826"/>
            <a:ext cx="6541240" cy="4174231"/>
          </a:xfrm>
        </p:spPr>
        <p:txBody>
          <a:bodyPr>
            <a:normAutofit fontScale="81233" lnSpcReduction="20000"/>
          </a:bodyPr>
          <a:lstStyle/>
          <a:p>
            <a:pPr>
              <a:spcAft>
                <a:spcPts val="1200"/>
              </a:spcAft>
            </a:pPr>
            <a:r>
              <a:rPr sz="2400" b="1" dirty="0"/>
              <a:t>Diplomatic failure at the Paris Peace Conference: China's demands—to end the foreign powers' privileges, abolish the Twenty-One Demands, and restore its rights and interests in Shandong—were completely rejected, and the rights in Shandong were transferred to Japan  complete disillusionment with Western capitalism.</a:t>
            </a:r>
          </a:p>
          <a:p>
            <a:pPr>
              <a:spcAft>
                <a:spcPts val="1200"/>
              </a:spcAft>
            </a:pPr>
            <a:r>
              <a:rPr sz="2400" b="1" dirty="0"/>
              <a:t>Outbreak of the May Fourth Movement: The diplomatic failure sparked the movement, in which students and workers demonstrated immense patriotic strength.</a:t>
            </a:r>
          </a:p>
          <a:p>
            <a:pPr>
              <a:spcAft>
                <a:spcPts val="1200"/>
              </a:spcAft>
            </a:pPr>
            <a:r>
              <a:rPr sz="2400" b="1" dirty="0"/>
              <a:t>Dawn of the October Revolution: Inspired by the October Revolution, advanced intellectuals such as Li </a:t>
            </a:r>
            <a:r>
              <a:rPr sz="2400" b="1" dirty="0" err="1"/>
              <a:t>Dazhao</a:t>
            </a:r>
            <a:r>
              <a:rPr sz="2400" b="1" dirty="0"/>
              <a:t> and Chen </a:t>
            </a:r>
            <a:r>
              <a:rPr sz="2400" b="1" dirty="0" err="1"/>
              <a:t>Duxiu</a:t>
            </a:r>
            <a:r>
              <a:rPr sz="2400" b="1" dirty="0"/>
              <a:t> spread Marxism and communism in China.</a:t>
            </a:r>
          </a:p>
        </p:txBody>
      </p:sp>
      <p:pic>
        <p:nvPicPr>
          <p:cNvPr id="23" name="圖片 9"/>
          <p:cNvPicPr>
            <a:picLocks noChangeAspect="1"/>
          </p:cNvPicPr>
          <p:nvPr/>
        </p:nvPicPr>
        <p:blipFill>
          <a:blip r:embed="rId4"/>
          <a:stretch>
            <a:fillRect/>
          </a:stretch>
        </p:blipFill>
        <p:spPr>
          <a:xfrm>
            <a:off x="7591764" y="3383411"/>
            <a:ext cx="4600236" cy="3116646"/>
          </a:xfrm>
          <a:prstGeom prst="rect">
            <a:avLst/>
          </a:prstGeom>
        </p:spPr>
      </p:pic>
      <p:sp>
        <p:nvSpPr>
          <p:cNvPr id="5" name="文字方塊 4"/>
          <p:cNvSpPr>
            <a:spLocks noGrp="1"/>
          </p:cNvSpPr>
          <p:nvPr/>
        </p:nvSpPr>
        <p:spPr>
          <a:xfrm>
            <a:off x="7591764" y="6092635"/>
            <a:ext cx="4600236" cy="523220"/>
          </a:xfrm>
          <a:prstGeom prst="rect">
            <a:avLst/>
          </a:prstGeom>
          <a:solidFill>
            <a:srgbClr val="FFFFFF">
              <a:alpha val="87059"/>
            </a:srgbClr>
          </a:solidFill>
        </p:spPr>
        <p:txBody>
          <a:bodyPr wrap="square">
            <a:normAutofit fontScale="77500" lnSpcReduction="20000"/>
          </a:bodyPr>
          <a:lstStyle>
            <a:lvl1pPr algn="ctr">
              <a:buNone/>
              <a:defRPr/>
            </a:lvl1pPr>
          </a:lstStyle>
          <a:p>
            <a:r>
              <a:t>Li Dazhao's “My Marxist Views,” published in New Youth</a:t>
            </a:r>
          </a:p>
          <a:p>
            <a:r>
              <a:t>Image source: China Current Affairs News website</a:t>
            </a:r>
          </a:p>
        </p:txBody>
      </p:sp>
      <p:pic>
        <p:nvPicPr>
          <p:cNvPr id="25" name="圖片 5"/>
          <p:cNvPicPr>
            <a:picLocks noChangeAspect="1"/>
          </p:cNvPicPr>
          <p:nvPr/>
        </p:nvPicPr>
        <p:blipFill>
          <a:blip r:embed="rId5"/>
          <a:stretch>
            <a:fillRect/>
          </a:stretch>
        </p:blipFill>
        <p:spPr>
          <a:xfrm>
            <a:off x="7600051" y="411324"/>
            <a:ext cx="4600236" cy="2587633"/>
          </a:xfrm>
          <a:prstGeom prst="rect">
            <a:avLst/>
          </a:prstGeom>
        </p:spPr>
      </p:pic>
      <p:sp>
        <p:nvSpPr>
          <p:cNvPr id="12" name="文字方塊 11"/>
          <p:cNvSpPr>
            <a:spLocks noGrp="1"/>
          </p:cNvSpPr>
          <p:nvPr/>
        </p:nvSpPr>
        <p:spPr>
          <a:xfrm>
            <a:off x="7591765" y="2555450"/>
            <a:ext cx="4600236" cy="731520"/>
          </a:xfrm>
          <a:prstGeom prst="rect">
            <a:avLst/>
          </a:prstGeom>
          <a:solidFill>
            <a:srgbClr val="FFFFFF">
              <a:alpha val="87059"/>
            </a:srgbClr>
          </a:solidFill>
        </p:spPr>
        <p:txBody>
          <a:bodyPr wrap="square">
            <a:normAutofit fontScale="92500" lnSpcReduction="20000"/>
          </a:bodyPr>
          <a:lstStyle>
            <a:lvl1pPr algn="ctr">
              <a:buNone/>
              <a:defRPr/>
            </a:lvl1pPr>
          </a:lstStyle>
          <a:p>
            <a:r>
              <a:t>Shanghai merchants close their shops and march during the May Fourth Movement</a:t>
            </a:r>
          </a:p>
          <a:p>
            <a:r>
              <a:t>Image source: Macao History Textbook</a:t>
            </a:r>
          </a:p>
        </p:txBody>
      </p:sp>
      <p:pic>
        <p:nvPicPr>
          <p:cNvPr id="27" name="圖片 6"/>
          <p:cNvPicPr>
            <a:picLocks noChangeAspect="1"/>
          </p:cNvPicPr>
          <p:nvPr/>
        </p:nvPicPr>
        <p:blipFill>
          <a:blip r:embed="rId6"/>
          <a:stretch>
            <a:fillRect/>
          </a:stretch>
        </p:blipFill>
        <p:spPr>
          <a:xfrm rot="21351296">
            <a:off x="7426645" y="1086336"/>
            <a:ext cx="1091279" cy="1877731"/>
          </a:xfrm>
          <a:prstGeom prst="roundRect">
            <a:avLst>
              <a:gd name="adj" fmla="val 8594"/>
            </a:avLst>
          </a:prstGeom>
          <a:ln>
            <a:noFill/>
          </a:ln>
          <a:effectLst>
            <a:reflection blurRad="12700" stA="38000" endPos="28000" dist="5000" dir="5400000" sy="-100000" algn="bl" rotWithShape="0"/>
          </a:effectLst>
        </p:spPr>
      </p:pic>
      <p:pic>
        <p:nvPicPr>
          <p:cNvPr id="28" name="圖片 8">
            <a:hlinkClick r:id="rId7"/>
          </p:cNvPr>
          <p:cNvPicPr>
            <a:picLocks noChangeAspect="1"/>
          </p:cNvPicPr>
          <p:nvPr/>
        </p:nvPicPr>
        <p:blipFill>
          <a:blip r:embed="rId8"/>
          <a:stretch>
            <a:fillRect/>
          </a:stretch>
        </p:blipFill>
        <p:spPr>
          <a:xfrm rot="21351296">
            <a:off x="7589888" y="2245679"/>
            <a:ext cx="834495" cy="542422"/>
          </a:xfrm>
          <a:prstGeom prst="rect">
            <a:avLst/>
          </a:prstGeom>
        </p:spPr>
      </p:pic>
      <p:sp>
        <p:nvSpPr>
          <p:cNvPr id="14" name="矩形 13"/>
          <p:cNvSpPr>
            <a:spLocks noGrp="1"/>
          </p:cNvSpPr>
          <p:nvPr/>
        </p:nvSpPr>
        <p:spPr>
          <a:xfrm rot="21351296">
            <a:off x="7466365" y="1235976"/>
            <a:ext cx="975769" cy="1623060"/>
          </a:xfrm>
          <a:prstGeom prst="rect">
            <a:avLst/>
          </a:prstGeom>
        </p:spPr>
        <p:txBody>
          <a:bodyPr wrap="square">
            <a:normAutofit/>
          </a:bodyPr>
          <a:lstStyle/>
          <a:p>
            <a:pPr algn="ctr">
              <a:spcAft>
                <a:spcPts val="300"/>
              </a:spcAft>
              <a:buNone/>
            </a:pPr>
            <a:r>
              <a:rPr sz="1100" b="1" u="sng" dirty="0"/>
              <a:t>Video</a:t>
            </a:r>
          </a:p>
          <a:p>
            <a:pPr algn="ctr">
              <a:buNone/>
            </a:pPr>
            <a:r>
              <a:rPr sz="1100" b="1" dirty="0"/>
              <a:t>Learn About the May Fourth Movement</a:t>
            </a:r>
          </a:p>
        </p:txBody>
      </p:sp>
      <p:sp>
        <p:nvSpPr>
          <p:cNvPr id="4" name="文本框 3">
            <a:extLst>
              <a:ext uri="{FF2B5EF4-FFF2-40B4-BE49-F238E27FC236}">
                <a16:creationId xmlns:a16="http://schemas.microsoft.com/office/drawing/2014/main" id="{CD06225B-9CC4-4679-8D79-B51D0AC9CCF2}"/>
              </a:ext>
            </a:extLst>
          </p:cNvPr>
          <p:cNvSpPr txBox="1"/>
          <p:nvPr/>
        </p:nvSpPr>
        <p:spPr>
          <a:xfrm>
            <a:off x="7571375" y="80667"/>
            <a:ext cx="3251211" cy="253916"/>
          </a:xfrm>
          <a:prstGeom prst="rect">
            <a:avLst/>
          </a:prstGeom>
          <a:noFill/>
        </p:spPr>
        <p:txBody>
          <a:bodyPr vert="horz" wrap="none" rtlCol="0">
            <a:spAutoFit/>
          </a:bodyPr>
          <a:lstStyle/>
          <a:p>
            <a:r>
              <a:rPr lang="en-US" altLang="zh-CN" sz="1050" dirty="0"/>
              <a:t>Video Source</a:t>
            </a:r>
            <a:r>
              <a:rPr lang="zh-CN" altLang="en-US" sz="1050" dirty="0"/>
              <a:t>：</a:t>
            </a:r>
            <a:r>
              <a:rPr lang="en-US" altLang="zh-CN" sz="1050" dirty="0"/>
              <a:t>Macao Youth Federation Website</a:t>
            </a:r>
            <a:endParaRPr lang="zh-TW" altLang="en-US" sz="1050" dirty="0"/>
          </a:p>
        </p:txBody>
      </p:sp>
    </p:spTree>
  </p:cSld>
  <p:clrMapOvr>
    <a:masterClrMapping/>
  </p:clrMapOvr>
</p:sld>
</file>

<file path=ppt/theme/theme1.xml><?xml version="1.0" encoding="utf-8"?>
<a:theme xmlns:a="http://schemas.openxmlformats.org/drawingml/2006/main" name="Office 主题​​">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a:solidFill>
            <a:schemeClr val="phClr">
              <a:shade val="95000"/>
              <a:satMod val="105000"/>
            </a:schemeClr>
          </a:solidFill>
          <a:prstDash val="solid"/>
        </a:ln>
        <a:ln w="25400">
          <a:solidFill>
            <a:schemeClr val="phClr"/>
          </a:solidFill>
          <a:prstDash val="solid"/>
        </a:ln>
        <a:ln w="38100">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默认主题">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a:solidFill>
            <a:schemeClr val="phClr">
              <a:shade val="95000"/>
              <a:satMod val="105000"/>
            </a:schemeClr>
          </a:solidFill>
          <a:prstDash val="solid"/>
        </a:ln>
        <a:ln w="25400">
          <a:solidFill>
            <a:schemeClr val="phClr"/>
          </a:solidFill>
          <a:prstDash val="solid"/>
        </a:ln>
        <a:ln w="38100">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a:solidFill>
            <a:schemeClr val="phClr">
              <a:shade val="95000"/>
              <a:satMod val="105000"/>
            </a:schemeClr>
          </a:solidFill>
          <a:prstDash val="solid"/>
        </a:ln>
        <a:ln w="25400">
          <a:solidFill>
            <a:schemeClr val="phClr"/>
          </a:solidFill>
          <a:prstDash val="solid"/>
        </a:ln>
        <a:ln w="38100">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TotalTime>
  <Words>8012</Words>
  <Application>Microsoft Office PowerPoint</Application>
  <PresentationFormat>宽屏</PresentationFormat>
  <Paragraphs>496</Paragraphs>
  <Slides>30</Slides>
  <Notes>30</Notes>
  <HiddenSlides>0</HiddenSlides>
  <MMClips>0</MMClips>
  <ScaleCrop>false</ScaleCrop>
  <HeadingPairs>
    <vt:vector size="6" baseType="variant">
      <vt:variant>
        <vt:lpstr>已用的字体</vt:lpstr>
      </vt:variant>
      <vt:variant>
        <vt:i4>11</vt:i4>
      </vt:variant>
      <vt:variant>
        <vt:lpstr>主题</vt:lpstr>
      </vt:variant>
      <vt:variant>
        <vt:i4>2</vt:i4>
      </vt:variant>
      <vt:variant>
        <vt:lpstr>幻灯片标题</vt:lpstr>
      </vt:variant>
      <vt:variant>
        <vt:i4>30</vt:i4>
      </vt:variant>
    </vt:vector>
  </HeadingPairs>
  <TitlesOfParts>
    <vt:vector size="43" baseType="lpstr">
      <vt:lpstr>Adobe 繁黑體 Std B</vt:lpstr>
      <vt:lpstr>Noto Sans SC</vt:lpstr>
      <vt:lpstr>Noto Sans TC</vt:lpstr>
      <vt:lpstr>宋体</vt:lpstr>
      <vt:lpstr>標楷體</vt:lpstr>
      <vt:lpstr>微軟正黑體</vt:lpstr>
      <vt:lpstr>新細明體</vt:lpstr>
      <vt:lpstr>Arial</vt:lpstr>
      <vt:lpstr>Arial Bold</vt:lpstr>
      <vt:lpstr>Calibri</vt:lpstr>
      <vt:lpstr>Times New Roman</vt:lpstr>
      <vt:lpstr>Office 主题​​</vt:lpstr>
      <vt:lpstr>默认主题</vt:lpstr>
      <vt:lpstr>PowerPoint 演示文稿</vt:lpstr>
      <vt:lpstr>PowerPoint 演示文稿</vt:lpstr>
      <vt:lpstr>I. Founding of the Communist Party of China  </vt:lpstr>
      <vt:lpstr>Group Discussion</vt:lpstr>
      <vt:lpstr>Group Discussion</vt:lpstr>
      <vt:lpstr>PowerPoint 演示文稿</vt:lpstr>
      <vt:lpstr>A Century of Humiliation— Sovereignty Lost</vt:lpstr>
      <vt:lpstr>Saving the Nation—Attempts and Setbacks</vt:lpstr>
      <vt:lpstr>A Turning Point in Thought—From Western Models to Marxism</vt:lpstr>
      <vt:lpstr>Preparing to Found the CPC—Early Groups and Publications</vt:lpstr>
      <vt:lpstr>PowerPoint 演示文稿</vt:lpstr>
      <vt:lpstr>An Epoch-Making Event— The Founding of the Communist Party of China</vt:lpstr>
      <vt:lpstr>Knowledge Extension</vt:lpstr>
      <vt:lpstr>II. Victory of the Long March  </vt:lpstr>
      <vt:lpstr>Background: Key Milestones in Relations with the Kuomintang (KMT)</vt:lpstr>
      <vt:lpstr>Failure of the Fifth Counter-Encirclement Campaign</vt:lpstr>
      <vt:lpstr>Question: The Red Army suffered heavy losses in the fifth counter-encirclement campaign.  If you were among its leaders, how would you respond?</vt:lpstr>
      <vt:lpstr>PowerPoint 演示文稿</vt:lpstr>
      <vt:lpstr>PowerPoint 演示文稿</vt:lpstr>
      <vt:lpstr>PowerPoint 演示文稿</vt:lpstr>
      <vt:lpstr>PowerPoint 演示文稿</vt:lpstr>
      <vt:lpstr>PowerPoint 演示文稿</vt:lpstr>
      <vt:lpstr>III. Extension  </vt:lpstr>
      <vt:lpstr>Are the founding of the CPC and the victory of the Long March merely historical events with no relevance to us today?</vt:lpstr>
      <vt:lpstr>PowerPoint 演示文稿</vt:lpstr>
      <vt:lpstr>Group Discussion</vt:lpstr>
      <vt:lpstr>PowerPoint 演示文稿</vt:lpstr>
      <vt:lpstr>PowerPoint 演示文稿</vt:lpstr>
      <vt:lpstr>Knowledge Map</vt:lpstr>
      <vt:lpstr>Knowledge Map</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dc:title>
  <dc:creator/>
  <cp:lastModifiedBy>user-</cp:lastModifiedBy>
  <cp:revision>11</cp:revision>
  <dcterms:created xsi:type="dcterms:W3CDTF">2026-08-28T05:00:55Z</dcterms:created>
  <dcterms:modified xsi:type="dcterms:W3CDTF">2026-08-31T08:26:39Z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2052-12.1.24031.24031</vt:lpwstr>
  </property>
  <property fmtid="{D5CDD505-2E9C-101B-9397-08002B2CF9AE}" pid="3" name="ICV">
    <vt:lpwstr>786E4C31DD056FBB0716916AFF286C26_42</vt:lpwstr>
  </property>
</Properties>
</file>