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419" r:id="rId2"/>
    <p:sldId id="257" r:id="rId3"/>
    <p:sldId id="420" r:id="rId4"/>
    <p:sldId id="273" r:id="rId5"/>
    <p:sldId id="274" r:id="rId6"/>
    <p:sldId id="421" r:id="rId7"/>
    <p:sldId id="422" r:id="rId8"/>
    <p:sldId id="423" r:id="rId9"/>
    <p:sldId id="314" r:id="rId10"/>
    <p:sldId id="276" r:id="rId11"/>
    <p:sldId id="424" r:id="rId12"/>
    <p:sldId id="261" r:id="rId13"/>
    <p:sldId id="313" r:id="rId14"/>
    <p:sldId id="262" r:id="rId15"/>
    <p:sldId id="263" r:id="rId16"/>
    <p:sldId id="277" r:id="rId17"/>
    <p:sldId id="278" r:id="rId18"/>
    <p:sldId id="315" r:id="rId19"/>
    <p:sldId id="280" r:id="rId20"/>
    <p:sldId id="425" r:id="rId21"/>
    <p:sldId id="282" r:id="rId22"/>
    <p:sldId id="426" r:id="rId23"/>
    <p:sldId id="281" r:id="rId24"/>
    <p:sldId id="264" r:id="rId25"/>
    <p:sldId id="265" r:id="rId26"/>
    <p:sldId id="266" r:id="rId27"/>
    <p:sldId id="267" r:id="rId28"/>
    <p:sldId id="317" r:id="rId29"/>
    <p:sldId id="428" r:id="rId30"/>
    <p:sldId id="429" r:id="rId31"/>
    <p:sldId id="268" r:id="rId32"/>
    <p:sldId id="269" r:id="rId33"/>
    <p:sldId id="270" r:id="rId34"/>
    <p:sldId id="271" r:id="rId35"/>
    <p:sldId id="272" r:id="rId36"/>
  </p:sldIdLst>
  <p:sldSz cx="12192000" cy="6804025"/>
  <p:notesSz cx="7104063" cy="10234613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F68D9F-E884-4B00-BB33-B296C8E771CE}" v="265" dt="2026-08-12T01:08:35.1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69664" autoAdjust="0"/>
  </p:normalViewPr>
  <p:slideViewPr>
    <p:cSldViewPr snapToGrid="0" snapToObjects="1">
      <p:cViewPr varScale="1">
        <p:scale>
          <a:sx n="79" d="100"/>
          <a:sy n="79" d="100"/>
        </p:scale>
        <p:origin x="179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u Tong Chan" userId="0f6fd4475837d22a" providerId="LiveId" clId="{9C635DBD-C263-45FB-A12E-2427F5C2C1D3}"/>
    <pc:docChg chg="undo redo custSel addSld delSld modSld sldOrd modMainMaster">
      <pc:chgData name="Hou Tong Chan" userId="0f6fd4475837d22a" providerId="LiveId" clId="{9C635DBD-C263-45FB-A12E-2427F5C2C1D3}" dt="2026-08-05T09:08:18.786" v="1338" actId="1076"/>
      <pc:docMkLst>
        <pc:docMk/>
      </pc:docMkLst>
      <pc:sldChg chg="delSp mod">
        <pc:chgData name="Hou Tong Chan" userId="0f6fd4475837d22a" providerId="LiveId" clId="{9C635DBD-C263-45FB-A12E-2427F5C2C1D3}" dt="2026-08-05T06:39:00.411" v="172" actId="478"/>
        <pc:sldMkLst>
          <pc:docMk/>
          <pc:sldMk cId="0" sldId="256"/>
        </pc:sldMkLst>
      </pc:sldChg>
      <pc:sldChg chg="delSp mod">
        <pc:chgData name="Hou Tong Chan" userId="0f6fd4475837d22a" providerId="LiveId" clId="{9C635DBD-C263-45FB-A12E-2427F5C2C1D3}" dt="2026-08-05T06:39:03.594" v="173" actId="478"/>
        <pc:sldMkLst>
          <pc:docMk/>
          <pc:sldMk cId="0" sldId="257"/>
        </pc:sldMkLst>
      </pc:sldChg>
      <pc:sldChg chg="addSp delSp modSp mod ord">
        <pc:chgData name="Hou Tong Chan" userId="0f6fd4475837d22a" providerId="LiveId" clId="{9C635DBD-C263-45FB-A12E-2427F5C2C1D3}" dt="2026-08-05T07:39:09.901" v="259" actId="478"/>
        <pc:sldMkLst>
          <pc:docMk/>
          <pc:sldMk cId="0" sldId="261"/>
        </pc:sldMkLst>
        <pc:spChg chg="mod">
          <ac:chgData name="Hou Tong Chan" userId="0f6fd4475837d22a" providerId="LiveId" clId="{9C635DBD-C263-45FB-A12E-2427F5C2C1D3}" dt="2026-08-05T07:34:46.282" v="252" actId="108"/>
          <ac:spMkLst>
            <pc:docMk/>
            <pc:sldMk cId="0" sldId="261"/>
            <ac:spMk id="3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7:35:10.965" v="255" actId="20577"/>
          <ac:spMkLst>
            <pc:docMk/>
            <pc:sldMk cId="0" sldId="261"/>
            <ac:spMk id="14" creationId="{00000000-0000-0000-0000-000000000000}"/>
          </ac:spMkLst>
        </pc:spChg>
        <pc:picChg chg="add del mod">
          <ac:chgData name="Hou Tong Chan" userId="0f6fd4475837d22a" providerId="LiveId" clId="{9C635DBD-C263-45FB-A12E-2427F5C2C1D3}" dt="2026-08-05T07:39:09.901" v="259" actId="478"/>
          <ac:picMkLst>
            <pc:docMk/>
            <pc:sldMk cId="0" sldId="261"/>
            <ac:picMk id="2" creationId="{00000000-0000-0000-0000-000000000000}"/>
          </ac:picMkLst>
        </pc:picChg>
      </pc:sldChg>
      <pc:sldChg chg="addSp delSp modSp mod ord modNotesTx">
        <pc:chgData name="Hou Tong Chan" userId="0f6fd4475837d22a" providerId="LiveId" clId="{9C635DBD-C263-45FB-A12E-2427F5C2C1D3}" dt="2026-08-05T08:06:48.961" v="799" actId="1076"/>
        <pc:sldMkLst>
          <pc:docMk/>
          <pc:sldMk cId="0" sldId="262"/>
        </pc:sldMkLst>
        <pc:spChg chg="mod">
          <ac:chgData name="Hou Tong Chan" userId="0f6fd4475837d22a" providerId="LiveId" clId="{9C635DBD-C263-45FB-A12E-2427F5C2C1D3}" dt="2026-08-05T08:04:57.631" v="767" actId="1076"/>
          <ac:spMkLst>
            <pc:docMk/>
            <pc:sldMk cId="0" sldId="262"/>
            <ac:spMk id="3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05:00.947" v="768" actId="1076"/>
          <ac:spMkLst>
            <pc:docMk/>
            <pc:sldMk cId="0" sldId="262"/>
            <ac:spMk id="4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04:06.317" v="711" actId="20577"/>
          <ac:spMkLst>
            <pc:docMk/>
            <pc:sldMk cId="0" sldId="262"/>
            <ac:spMk id="6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04:29.866" v="761" actId="20577"/>
          <ac:spMkLst>
            <pc:docMk/>
            <pc:sldMk cId="0" sldId="262"/>
            <ac:spMk id="8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7:58:49.634" v="559" actId="21"/>
          <ac:spMkLst>
            <pc:docMk/>
            <pc:sldMk cId="0" sldId="262"/>
            <ac:spMk id="9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04:34.660" v="762" actId="1076"/>
          <ac:spMkLst>
            <pc:docMk/>
            <pc:sldMk cId="0" sldId="262"/>
            <ac:spMk id="10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7:58:13.683" v="551" actId="21"/>
          <ac:spMkLst>
            <pc:docMk/>
            <pc:sldMk cId="0" sldId="262"/>
            <ac:spMk id="11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04:46.512" v="766" actId="20577"/>
          <ac:spMkLst>
            <pc:docMk/>
            <pc:sldMk cId="0" sldId="262"/>
            <ac:spMk id="12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03:14.407" v="600" actId="21"/>
          <ac:spMkLst>
            <pc:docMk/>
            <pc:sldMk cId="0" sldId="262"/>
            <ac:spMk id="13" creationId="{00000000-0000-0000-0000-000000000000}"/>
          </ac:spMkLst>
        </pc:spChg>
        <pc:picChg chg="add mod">
          <ac:chgData name="Hou Tong Chan" userId="0f6fd4475837d22a" providerId="LiveId" clId="{9C635DBD-C263-45FB-A12E-2427F5C2C1D3}" dt="2026-08-05T08:06:48.961" v="799" actId="1076"/>
          <ac:picMkLst>
            <pc:docMk/>
            <pc:sldMk cId="0" sldId="262"/>
            <ac:picMk id="14" creationId="{7DF6EF0F-B6E6-553F-8706-FDD07C343C61}"/>
          </ac:picMkLst>
        </pc:picChg>
      </pc:sldChg>
      <pc:sldChg chg="addSp delSp modSp mod ord modNotesTx">
        <pc:chgData name="Hou Tong Chan" userId="0f6fd4475837d22a" providerId="LiveId" clId="{9C635DBD-C263-45FB-A12E-2427F5C2C1D3}" dt="2026-08-05T08:46:56.830" v="1133" actId="20577"/>
        <pc:sldMkLst>
          <pc:docMk/>
          <pc:sldMk cId="0" sldId="263"/>
        </pc:sldMkLst>
        <pc:spChg chg="mod">
          <ac:chgData name="Hou Tong Chan" userId="0f6fd4475837d22a" providerId="LiveId" clId="{9C635DBD-C263-45FB-A12E-2427F5C2C1D3}" dt="2026-08-05T08:46:56.830" v="1133" actId="20577"/>
          <ac:spMkLst>
            <pc:docMk/>
            <pc:sldMk cId="0" sldId="263"/>
            <ac:spMk id="3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05:52.654" v="775" actId="1076"/>
          <ac:spMkLst>
            <pc:docMk/>
            <pc:sldMk cId="0" sldId="263"/>
            <ac:spMk id="5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05:55.737" v="776" actId="1076"/>
          <ac:spMkLst>
            <pc:docMk/>
            <pc:sldMk cId="0" sldId="263"/>
            <ac:spMk id="6" creationId="{00000000-0000-0000-0000-000000000000}"/>
          </ac:spMkLst>
        </pc:spChg>
        <pc:picChg chg="add mod modCrop">
          <ac:chgData name="Hou Tong Chan" userId="0f6fd4475837d22a" providerId="LiveId" clId="{9C635DBD-C263-45FB-A12E-2427F5C2C1D3}" dt="2026-08-05T08:06:36.775" v="796" actId="732"/>
          <ac:picMkLst>
            <pc:docMk/>
            <pc:sldMk cId="0" sldId="263"/>
            <ac:picMk id="8" creationId="{FA73FBD0-BAB4-9B6B-9B14-3A67D65C4E43}"/>
          </ac:picMkLst>
        </pc:picChg>
      </pc:sldChg>
      <pc:sldChg chg="delSp modSp mod">
        <pc:chgData name="Hou Tong Chan" userId="0f6fd4475837d22a" providerId="LiveId" clId="{9C635DBD-C263-45FB-A12E-2427F5C2C1D3}" dt="2026-08-05T08:38:51.394" v="1116" actId="20577"/>
        <pc:sldMkLst>
          <pc:docMk/>
          <pc:sldMk cId="0" sldId="264"/>
        </pc:sldMkLst>
        <pc:spChg chg="mod">
          <ac:chgData name="Hou Tong Chan" userId="0f6fd4475837d22a" providerId="LiveId" clId="{9C635DBD-C263-45FB-A12E-2427F5C2C1D3}" dt="2026-08-05T07:31:37.297" v="243" actId="20577"/>
          <ac:spMkLst>
            <pc:docMk/>
            <pc:sldMk cId="0" sldId="264"/>
            <ac:spMk id="3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21:09.075" v="864" actId="14100"/>
          <ac:spMkLst>
            <pc:docMk/>
            <pc:sldMk cId="0" sldId="264"/>
            <ac:spMk id="5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21:01.495" v="856" actId="14100"/>
          <ac:spMkLst>
            <pc:docMk/>
            <pc:sldMk cId="0" sldId="264"/>
            <ac:spMk id="6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38:51.394" v="1116" actId="20577"/>
          <ac:spMkLst>
            <pc:docMk/>
            <pc:sldMk cId="0" sldId="264"/>
            <ac:spMk id="7" creationId="{00000000-0000-0000-0000-000000000000}"/>
          </ac:spMkLst>
        </pc:spChg>
      </pc:sldChg>
      <pc:sldChg chg="addSp delSp modSp mod">
        <pc:chgData name="Hou Tong Chan" userId="0f6fd4475837d22a" providerId="LiveId" clId="{9C635DBD-C263-45FB-A12E-2427F5C2C1D3}" dt="2026-08-05T08:26:59.014" v="1004" actId="14100"/>
        <pc:sldMkLst>
          <pc:docMk/>
          <pc:sldMk cId="0" sldId="265"/>
        </pc:sldMkLst>
        <pc:spChg chg="mod">
          <ac:chgData name="Hou Tong Chan" userId="0f6fd4475837d22a" providerId="LiveId" clId="{9C635DBD-C263-45FB-A12E-2427F5C2C1D3}" dt="2026-08-05T08:26:59.014" v="1004" actId="14100"/>
          <ac:spMkLst>
            <pc:docMk/>
            <pc:sldMk cId="0" sldId="265"/>
            <ac:spMk id="7" creationId="{00000000-0000-0000-0000-000000000000}"/>
          </ac:spMkLst>
        </pc:spChg>
        <pc:picChg chg="add del">
          <ac:chgData name="Hou Tong Chan" userId="0f6fd4475837d22a" providerId="LiveId" clId="{9C635DBD-C263-45FB-A12E-2427F5C2C1D3}" dt="2026-08-05T07:32:05.705" v="247" actId="478"/>
          <ac:picMkLst>
            <pc:docMk/>
            <pc:sldMk cId="0" sldId="265"/>
            <ac:picMk id="2" creationId="{00000000-0000-0000-0000-000000000000}"/>
          </ac:picMkLst>
        </pc:picChg>
      </pc:sldChg>
      <pc:sldChg chg="addSp delSp modSp mod">
        <pc:chgData name="Hou Tong Chan" userId="0f6fd4475837d22a" providerId="LiveId" clId="{9C635DBD-C263-45FB-A12E-2427F5C2C1D3}" dt="2026-08-05T08:43:12.546" v="1126" actId="1076"/>
        <pc:sldMkLst>
          <pc:docMk/>
          <pc:sldMk cId="0" sldId="266"/>
        </pc:sldMkLst>
        <pc:spChg chg="mod">
          <ac:chgData name="Hou Tong Chan" userId="0f6fd4475837d22a" providerId="LiveId" clId="{9C635DBD-C263-45FB-A12E-2427F5C2C1D3}" dt="2026-08-05T08:23:44.307" v="928" actId="14100"/>
          <ac:spMkLst>
            <pc:docMk/>
            <pc:sldMk cId="0" sldId="266"/>
            <ac:spMk id="3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43:12.546" v="1126" actId="1076"/>
          <ac:spMkLst>
            <pc:docMk/>
            <pc:sldMk cId="0" sldId="266"/>
            <ac:spMk id="12" creationId="{00000000-0000-0000-0000-000000000000}"/>
          </ac:spMkLst>
        </pc:spChg>
        <pc:picChg chg="add mod">
          <ac:chgData name="Hou Tong Chan" userId="0f6fd4475837d22a" providerId="LiveId" clId="{9C635DBD-C263-45FB-A12E-2427F5C2C1D3}" dt="2026-08-05T08:42:55.483" v="1124" actId="1076"/>
          <ac:picMkLst>
            <pc:docMk/>
            <pc:sldMk cId="0" sldId="266"/>
            <ac:picMk id="16" creationId="{90E43BAA-31C1-37A5-0F67-1D0CD29D66B9}"/>
          </ac:picMkLst>
        </pc:picChg>
      </pc:sldChg>
      <pc:sldChg chg="addSp delSp modSp mod">
        <pc:chgData name="Hou Tong Chan" userId="0f6fd4475837d22a" providerId="LiveId" clId="{9C635DBD-C263-45FB-A12E-2427F5C2C1D3}" dt="2026-08-05T08:49:33.057" v="1142" actId="20577"/>
        <pc:sldMkLst>
          <pc:docMk/>
          <pc:sldMk cId="0" sldId="267"/>
        </pc:sldMkLst>
        <pc:spChg chg="mod">
          <ac:chgData name="Hou Tong Chan" userId="0f6fd4475837d22a" providerId="LiveId" clId="{9C635DBD-C263-45FB-A12E-2427F5C2C1D3}" dt="2026-08-05T08:46:49.325" v="1132" actId="20577"/>
          <ac:spMkLst>
            <pc:docMk/>
            <pc:sldMk cId="0" sldId="267"/>
            <ac:spMk id="3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49:33.057" v="1142" actId="20577"/>
          <ac:spMkLst>
            <pc:docMk/>
            <pc:sldMk cId="0" sldId="267"/>
            <ac:spMk id="7" creationId="{00000000-0000-0000-0000-000000000000}"/>
          </ac:spMkLst>
        </pc:spChg>
        <pc:picChg chg="add mod">
          <ac:chgData name="Hou Tong Chan" userId="0f6fd4475837d22a" providerId="LiveId" clId="{9C635DBD-C263-45FB-A12E-2427F5C2C1D3}" dt="2026-08-05T08:49:08.856" v="1139" actId="1076"/>
          <ac:picMkLst>
            <pc:docMk/>
            <pc:sldMk cId="0" sldId="267"/>
            <ac:picMk id="9" creationId="{10A060F7-5A3D-8792-D278-63EAD2AE7EAD}"/>
          </ac:picMkLst>
        </pc:picChg>
        <pc:picChg chg="add mod">
          <ac:chgData name="Hou Tong Chan" userId="0f6fd4475837d22a" providerId="LiveId" clId="{9C635DBD-C263-45FB-A12E-2427F5C2C1D3}" dt="2026-08-05T08:49:13.714" v="1141" actId="14100"/>
          <ac:picMkLst>
            <pc:docMk/>
            <pc:sldMk cId="0" sldId="267"/>
            <ac:picMk id="11" creationId="{573E8F0A-93EA-BA65-9627-F721B36E4775}"/>
          </ac:picMkLst>
        </pc:picChg>
      </pc:sldChg>
      <pc:sldChg chg="delSp modSp mod ord">
        <pc:chgData name="Hou Tong Chan" userId="0f6fd4475837d22a" providerId="LiveId" clId="{9C635DBD-C263-45FB-A12E-2427F5C2C1D3}" dt="2026-08-05T09:07:43.251" v="1337" actId="20577"/>
        <pc:sldMkLst>
          <pc:docMk/>
          <pc:sldMk cId="0" sldId="268"/>
        </pc:sldMkLst>
        <pc:spChg chg="mod">
          <ac:chgData name="Hou Tong Chan" userId="0f6fd4475837d22a" providerId="LiveId" clId="{9C635DBD-C263-45FB-A12E-2427F5C2C1D3}" dt="2026-08-05T09:07:43.251" v="1337" actId="20577"/>
          <ac:spMkLst>
            <pc:docMk/>
            <pc:sldMk cId="0" sldId="268"/>
            <ac:spMk id="3" creationId="{00000000-0000-0000-0000-000000000000}"/>
          </ac:spMkLst>
        </pc:spChg>
      </pc:sldChg>
      <pc:sldChg chg="delSp modSp mod ord">
        <pc:chgData name="Hou Tong Chan" userId="0f6fd4475837d22a" providerId="LiveId" clId="{9C635DBD-C263-45FB-A12E-2427F5C2C1D3}" dt="2026-08-05T08:59:10.727" v="1203"/>
        <pc:sldMkLst>
          <pc:docMk/>
          <pc:sldMk cId="0" sldId="269"/>
        </pc:sldMkLst>
        <pc:spChg chg="mod">
          <ac:chgData name="Hou Tong Chan" userId="0f6fd4475837d22a" providerId="LiveId" clId="{9C635DBD-C263-45FB-A12E-2427F5C2C1D3}" dt="2026-08-05T08:50:19.802" v="1172" actId="20577"/>
          <ac:spMkLst>
            <pc:docMk/>
            <pc:sldMk cId="0" sldId="269"/>
            <ac:spMk id="3" creationId="{00000000-0000-0000-0000-000000000000}"/>
          </ac:spMkLst>
        </pc:spChg>
      </pc:sldChg>
      <pc:sldChg chg="addSp delSp modSp mod ord modNotesTx">
        <pc:chgData name="Hou Tong Chan" userId="0f6fd4475837d22a" providerId="LiveId" clId="{9C635DBD-C263-45FB-A12E-2427F5C2C1D3}" dt="2026-08-05T08:59:10.727" v="1203"/>
        <pc:sldMkLst>
          <pc:docMk/>
          <pc:sldMk cId="0" sldId="270"/>
        </pc:sldMkLst>
        <pc:spChg chg="mod">
          <ac:chgData name="Hou Tong Chan" userId="0f6fd4475837d22a" providerId="LiveId" clId="{9C635DBD-C263-45FB-A12E-2427F5C2C1D3}" dt="2026-08-05T04:53:09.106" v="29" actId="20577"/>
          <ac:spMkLst>
            <pc:docMk/>
            <pc:sldMk cId="0" sldId="270"/>
            <ac:spMk id="5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4:52:49.386" v="8" actId="20577"/>
          <ac:spMkLst>
            <pc:docMk/>
            <pc:sldMk cId="0" sldId="270"/>
            <ac:spMk id="8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6:40:59.968" v="194" actId="21"/>
          <ac:spMkLst>
            <pc:docMk/>
            <pc:sldMk cId="0" sldId="270"/>
            <ac:spMk id="10" creationId="{00000000-0000-0000-0000-000000000000}"/>
          </ac:spMkLst>
        </pc:spChg>
        <pc:picChg chg="add del">
          <ac:chgData name="Hou Tong Chan" userId="0f6fd4475837d22a" providerId="LiveId" clId="{9C635DBD-C263-45FB-A12E-2427F5C2C1D3}" dt="2026-08-05T06:40:41.489" v="193" actId="478"/>
          <ac:picMkLst>
            <pc:docMk/>
            <pc:sldMk cId="0" sldId="270"/>
            <ac:picMk id="2" creationId="{00000000-0000-0000-0000-000000000000}"/>
          </ac:picMkLst>
        </pc:picChg>
      </pc:sldChg>
      <pc:sldChg chg="addSp delSp modSp mod">
        <pc:chgData name="Hou Tong Chan" userId="0f6fd4475837d22a" providerId="LiveId" clId="{9C635DBD-C263-45FB-A12E-2427F5C2C1D3}" dt="2026-08-05T08:57:13.666" v="1198" actId="1076"/>
        <pc:sldMkLst>
          <pc:docMk/>
          <pc:sldMk cId="0" sldId="271"/>
        </pc:sldMkLst>
        <pc:spChg chg="mod">
          <ac:chgData name="Hou Tong Chan" userId="0f6fd4475837d22a" providerId="LiveId" clId="{9C635DBD-C263-45FB-A12E-2427F5C2C1D3}" dt="2026-08-05T08:57:13.666" v="1198" actId="1076"/>
          <ac:spMkLst>
            <pc:docMk/>
            <pc:sldMk cId="0" sldId="271"/>
            <ac:spMk id="3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55:19.486" v="1194" actId="1076"/>
          <ac:spMkLst>
            <pc:docMk/>
            <pc:sldMk cId="0" sldId="271"/>
            <ac:spMk id="5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54:47.397" v="1184" actId="21"/>
          <ac:spMkLst>
            <pc:docMk/>
            <pc:sldMk cId="0" sldId="271"/>
            <ac:spMk id="6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55:22.658" v="1195" actId="1076"/>
          <ac:spMkLst>
            <pc:docMk/>
            <pc:sldMk cId="0" sldId="271"/>
            <ac:spMk id="8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55:26.374" v="1196" actId="1076"/>
          <ac:spMkLst>
            <pc:docMk/>
            <pc:sldMk cId="0" sldId="271"/>
            <ac:spMk id="9" creationId="{00000000-0000-0000-0000-000000000000}"/>
          </ac:spMkLst>
        </pc:spChg>
        <pc:picChg chg="add mod">
          <ac:chgData name="Hou Tong Chan" userId="0f6fd4475837d22a" providerId="LiveId" clId="{9C635DBD-C263-45FB-A12E-2427F5C2C1D3}" dt="2026-08-05T08:55:30.251" v="1197" actId="1076"/>
          <ac:picMkLst>
            <pc:docMk/>
            <pc:sldMk cId="0" sldId="271"/>
            <ac:picMk id="11" creationId="{4AA3057C-D786-D0FF-E185-482D2C2CC7F0}"/>
          </ac:picMkLst>
        </pc:picChg>
      </pc:sldChg>
      <pc:sldChg chg="delSp mod">
        <pc:chgData name="Hou Tong Chan" userId="0f6fd4475837d22a" providerId="LiveId" clId="{9C635DBD-C263-45FB-A12E-2427F5C2C1D3}" dt="2026-08-05T06:42:17.313" v="200" actId="478"/>
        <pc:sldMkLst>
          <pc:docMk/>
          <pc:sldMk cId="0" sldId="272"/>
        </pc:sldMkLst>
      </pc:sldChg>
      <pc:sldChg chg="delSp modSp mod setBg modClrScheme chgLayout modNotesTx">
        <pc:chgData name="Hou Tong Chan" userId="0f6fd4475837d22a" providerId="LiveId" clId="{9C635DBD-C263-45FB-A12E-2427F5C2C1D3}" dt="2026-08-05T08:29:29.903" v="1025" actId="20577"/>
        <pc:sldMkLst>
          <pc:docMk/>
          <pc:sldMk cId="0" sldId="273"/>
        </pc:sldMkLst>
        <pc:spChg chg="mod">
          <ac:chgData name="Hou Tong Chan" userId="0f6fd4475837d22a" providerId="LiveId" clId="{9C635DBD-C263-45FB-A12E-2427F5C2C1D3}" dt="2026-08-05T08:29:29.903" v="1025" actId="20577"/>
          <ac:spMkLst>
            <pc:docMk/>
            <pc:sldMk cId="0" sldId="273"/>
            <ac:spMk id="4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4:53:58.068" v="30" actId="6549"/>
          <ac:spMkLst>
            <pc:docMk/>
            <pc:sldMk cId="0" sldId="273"/>
            <ac:spMk id="5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7:40:17.789" v="260" actId="6549"/>
          <ac:spMkLst>
            <pc:docMk/>
            <pc:sldMk cId="0" sldId="273"/>
            <ac:spMk id="6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7:40:50.648" v="261" actId="6549"/>
          <ac:spMkLst>
            <pc:docMk/>
            <pc:sldMk cId="0" sldId="273"/>
            <ac:spMk id="7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7:41:17.891" v="265" actId="20577"/>
          <ac:spMkLst>
            <pc:docMk/>
            <pc:sldMk cId="0" sldId="273"/>
            <ac:spMk id="8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4:55:55.034" v="50" actId="404"/>
          <ac:spMkLst>
            <pc:docMk/>
            <pc:sldMk cId="0" sldId="273"/>
            <ac:spMk id="11" creationId="{00000000-0000-0000-0000-000000000000}"/>
          </ac:spMkLst>
        </pc:spChg>
      </pc:sldChg>
      <pc:sldChg chg="addSp delSp modSp mod modAnim modNotesTx">
        <pc:chgData name="Hou Tong Chan" userId="0f6fd4475837d22a" providerId="LiveId" clId="{9C635DBD-C263-45FB-A12E-2427F5C2C1D3}" dt="2026-08-05T08:29:34.366" v="1026" actId="20577"/>
        <pc:sldMkLst>
          <pc:docMk/>
          <pc:sldMk cId="0" sldId="274"/>
        </pc:sldMkLst>
        <pc:spChg chg="mod">
          <ac:chgData name="Hou Tong Chan" userId="0f6fd4475837d22a" providerId="LiveId" clId="{9C635DBD-C263-45FB-A12E-2427F5C2C1D3}" dt="2026-08-05T08:29:34.366" v="1026" actId="20577"/>
          <ac:spMkLst>
            <pc:docMk/>
            <pc:sldMk cId="0" sldId="274"/>
            <ac:spMk id="4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7:41:38.931" v="267" actId="255"/>
          <ac:spMkLst>
            <pc:docMk/>
            <pc:sldMk cId="0" sldId="274"/>
            <ac:spMk id="5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7:41:43.546" v="268" actId="255"/>
          <ac:spMkLst>
            <pc:docMk/>
            <pc:sldMk cId="0" sldId="274"/>
            <ac:spMk id="6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7:41:47.679" v="269" actId="255"/>
          <ac:spMkLst>
            <pc:docMk/>
            <pc:sldMk cId="0" sldId="274"/>
            <ac:spMk id="7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7:42:55.989" v="295" actId="20577"/>
          <ac:spMkLst>
            <pc:docMk/>
            <pc:sldMk cId="0" sldId="274"/>
            <ac:spMk id="11" creationId="{00000000-0000-0000-0000-000000000000}"/>
          </ac:spMkLst>
        </pc:spChg>
        <pc:picChg chg="add mod">
          <ac:chgData name="Hou Tong Chan" userId="0f6fd4475837d22a" providerId="LiveId" clId="{9C635DBD-C263-45FB-A12E-2427F5C2C1D3}" dt="2026-08-05T06:37:52.983" v="141" actId="1076"/>
          <ac:picMkLst>
            <pc:docMk/>
            <pc:sldMk cId="0" sldId="274"/>
            <ac:picMk id="28" creationId="{0245C9A0-6E50-A4AF-B801-BBC1EC3F07C6}"/>
          </ac:picMkLst>
        </pc:picChg>
      </pc:sldChg>
      <pc:sldChg chg="modSp mod modNotesTx">
        <pc:chgData name="Hou Tong Chan" userId="0f6fd4475837d22a" providerId="LiveId" clId="{9C635DBD-C263-45FB-A12E-2427F5C2C1D3}" dt="2026-08-05T07:44:29.850" v="316" actId="6549"/>
        <pc:sldMkLst>
          <pc:docMk/>
          <pc:sldMk cId="0" sldId="275"/>
        </pc:sldMkLst>
        <pc:spChg chg="mod">
          <ac:chgData name="Hou Tong Chan" userId="0f6fd4475837d22a" providerId="LiveId" clId="{9C635DBD-C263-45FB-A12E-2427F5C2C1D3}" dt="2026-08-05T07:43:10.297" v="296" actId="20577"/>
          <ac:spMkLst>
            <pc:docMk/>
            <pc:sldMk cId="0" sldId="275"/>
            <ac:spMk id="5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7:43:35.837" v="305" actId="6549"/>
          <ac:spMkLst>
            <pc:docMk/>
            <pc:sldMk cId="0" sldId="275"/>
            <ac:spMk id="7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7:43:44.301" v="306" actId="6549"/>
          <ac:spMkLst>
            <pc:docMk/>
            <pc:sldMk cId="0" sldId="275"/>
            <ac:spMk id="8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7:44:19.674" v="315" actId="20577"/>
          <ac:spMkLst>
            <pc:docMk/>
            <pc:sldMk cId="0" sldId="275"/>
            <ac:spMk id="11" creationId="{00000000-0000-0000-0000-000000000000}"/>
          </ac:spMkLst>
        </pc:spChg>
      </pc:sldChg>
      <pc:sldChg chg="delSp modSp mod">
        <pc:chgData name="Hou Tong Chan" userId="0f6fd4475837d22a" providerId="LiveId" clId="{9C635DBD-C263-45FB-A12E-2427F5C2C1D3}" dt="2026-08-05T08:29:48.530" v="1027" actId="20577"/>
        <pc:sldMkLst>
          <pc:docMk/>
          <pc:sldMk cId="0" sldId="276"/>
        </pc:sldMkLst>
        <pc:spChg chg="mod">
          <ac:chgData name="Hou Tong Chan" userId="0f6fd4475837d22a" providerId="LiveId" clId="{9C635DBD-C263-45FB-A12E-2427F5C2C1D3}" dt="2026-08-05T08:29:48.530" v="1027" actId="20577"/>
          <ac:spMkLst>
            <pc:docMk/>
            <pc:sldMk cId="0" sldId="276"/>
            <ac:spMk id="4" creationId="{00000000-0000-0000-0000-000000000000}"/>
          </ac:spMkLst>
        </pc:spChg>
      </pc:sldChg>
      <pc:sldChg chg="modSp add mod setBg modNotes modNotesTx">
        <pc:chgData name="Hou Tong Chan" userId="0f6fd4475837d22a" providerId="LiveId" clId="{9C635DBD-C263-45FB-A12E-2427F5C2C1D3}" dt="2026-08-05T08:29:56.367" v="1028" actId="20577"/>
        <pc:sldMkLst>
          <pc:docMk/>
          <pc:sldMk cId="0" sldId="277"/>
        </pc:sldMkLst>
        <pc:spChg chg="mod">
          <ac:chgData name="Hou Tong Chan" userId="0f6fd4475837d22a" providerId="LiveId" clId="{9C635DBD-C263-45FB-A12E-2427F5C2C1D3}" dt="2026-08-05T07:46:46.586" v="318" actId="20577"/>
          <ac:spMkLst>
            <pc:docMk/>
            <pc:sldMk cId="0" sldId="277"/>
            <ac:spMk id="3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29:56.367" v="1028" actId="20577"/>
          <ac:spMkLst>
            <pc:docMk/>
            <pc:sldMk cId="0" sldId="277"/>
            <ac:spMk id="4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7:49:04.973" v="326" actId="255"/>
          <ac:spMkLst>
            <pc:docMk/>
            <pc:sldMk cId="0" sldId="277"/>
            <ac:spMk id="5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7:50:25.385" v="338" actId="1076"/>
          <ac:spMkLst>
            <pc:docMk/>
            <pc:sldMk cId="0" sldId="277"/>
            <ac:spMk id="6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7:49:14.767" v="328" actId="255"/>
          <ac:spMkLst>
            <pc:docMk/>
            <pc:sldMk cId="0" sldId="277"/>
            <ac:spMk id="7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16:20.586" v="832" actId="20577"/>
          <ac:spMkLst>
            <pc:docMk/>
            <pc:sldMk cId="0" sldId="277"/>
            <ac:spMk id="9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7:50:04.763" v="336" actId="6549"/>
          <ac:spMkLst>
            <pc:docMk/>
            <pc:sldMk cId="0" sldId="277"/>
            <ac:spMk id="10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7:50:41.531" v="343" actId="20577"/>
          <ac:spMkLst>
            <pc:docMk/>
            <pc:sldMk cId="0" sldId="277"/>
            <ac:spMk id="12" creationId="{00000000-0000-0000-0000-000000000000}"/>
          </ac:spMkLst>
        </pc:spChg>
      </pc:sldChg>
      <pc:sldChg chg="addSp delSp modSp add mod setBg modAnim modNotes modNotesTx">
        <pc:chgData name="Hou Tong Chan" userId="0f6fd4475837d22a" providerId="LiveId" clId="{9C635DBD-C263-45FB-A12E-2427F5C2C1D3}" dt="2026-08-05T08:28:48.452" v="1022" actId="1076"/>
        <pc:sldMkLst>
          <pc:docMk/>
          <pc:sldMk cId="0" sldId="278"/>
        </pc:sldMkLst>
        <pc:spChg chg="mod">
          <ac:chgData name="Hou Tong Chan" userId="0f6fd4475837d22a" providerId="LiveId" clId="{9C635DBD-C263-45FB-A12E-2427F5C2C1D3}" dt="2026-08-05T07:50:53.404" v="344" actId="255"/>
          <ac:spMkLst>
            <pc:docMk/>
            <pc:sldMk cId="0" sldId="278"/>
            <ac:spMk id="5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28:48.452" v="1022" actId="1076"/>
          <ac:spMkLst>
            <pc:docMk/>
            <pc:sldMk cId="0" sldId="278"/>
            <ac:spMk id="7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7:54:05.939" v="355" actId="255"/>
          <ac:spMkLst>
            <pc:docMk/>
            <pc:sldMk cId="0" sldId="278"/>
            <ac:spMk id="8" creationId="{00000000-0000-0000-0000-000000000000}"/>
          </ac:spMkLst>
        </pc:spChg>
        <pc:picChg chg="add mod">
          <ac:chgData name="Hou Tong Chan" userId="0f6fd4475837d22a" providerId="LiveId" clId="{9C635DBD-C263-45FB-A12E-2427F5C2C1D3}" dt="2026-08-05T08:11:58.398" v="811" actId="1076"/>
          <ac:picMkLst>
            <pc:docMk/>
            <pc:sldMk cId="0" sldId="278"/>
            <ac:picMk id="10" creationId="{9EA614AC-073F-CC8E-527E-3DB92C84FBDD}"/>
          </ac:picMkLst>
        </pc:picChg>
      </pc:sldChg>
      <pc:sldChg chg="modSp add mod ord setBg modNotes">
        <pc:chgData name="Hou Tong Chan" userId="0f6fd4475837d22a" providerId="LiveId" clId="{9C635DBD-C263-45FB-A12E-2427F5C2C1D3}" dt="2026-08-05T08:31:18.740" v="1037"/>
        <pc:sldMkLst>
          <pc:docMk/>
          <pc:sldMk cId="0" sldId="280"/>
        </pc:sldMkLst>
        <pc:spChg chg="mod">
          <ac:chgData name="Hou Tong Chan" userId="0f6fd4475837d22a" providerId="LiveId" clId="{9C635DBD-C263-45FB-A12E-2427F5C2C1D3}" dt="2026-08-05T08:23:55.882" v="937" actId="20577"/>
          <ac:spMkLst>
            <pc:docMk/>
            <pc:sldMk cId="0" sldId="280"/>
            <ac:spMk id="3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14:46.055" v="821" actId="255"/>
          <ac:spMkLst>
            <pc:docMk/>
            <pc:sldMk cId="0" sldId="280"/>
            <ac:spMk id="5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17:22.740" v="834" actId="6549"/>
          <ac:spMkLst>
            <pc:docMk/>
            <pc:sldMk cId="0" sldId="280"/>
            <ac:spMk id="7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17:53.066" v="846" actId="20577"/>
          <ac:spMkLst>
            <pc:docMk/>
            <pc:sldMk cId="0" sldId="280"/>
            <ac:spMk id="8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18:10.669" v="848" actId="255"/>
          <ac:spMkLst>
            <pc:docMk/>
            <pc:sldMk cId="0" sldId="280"/>
            <ac:spMk id="11" creationId="{00000000-0000-0000-0000-000000000000}"/>
          </ac:spMkLst>
        </pc:spChg>
      </pc:sldChg>
      <pc:sldChg chg="modSp add mod ord setBg modNotes">
        <pc:chgData name="Hou Tong Chan" userId="0f6fd4475837d22a" providerId="LiveId" clId="{9C635DBD-C263-45FB-A12E-2427F5C2C1D3}" dt="2026-08-05T08:27:33.653" v="1009" actId="20577"/>
        <pc:sldMkLst>
          <pc:docMk/>
          <pc:sldMk cId="0" sldId="281"/>
        </pc:sldMkLst>
        <pc:spChg chg="mod">
          <ac:chgData name="Hou Tong Chan" userId="0f6fd4475837d22a" providerId="LiveId" clId="{9C635DBD-C263-45FB-A12E-2427F5C2C1D3}" dt="2026-08-05T08:27:33.653" v="1009" actId="20577"/>
          <ac:spMkLst>
            <pc:docMk/>
            <pc:sldMk cId="0" sldId="281"/>
            <ac:spMk id="3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24:20.251" v="966" actId="20577"/>
          <ac:spMkLst>
            <pc:docMk/>
            <pc:sldMk cId="0" sldId="281"/>
            <ac:spMk id="5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25:28.852" v="1000" actId="20577"/>
          <ac:spMkLst>
            <pc:docMk/>
            <pc:sldMk cId="0" sldId="281"/>
            <ac:spMk id="7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25:33.279" v="1001" actId="20577"/>
          <ac:spMkLst>
            <pc:docMk/>
            <pc:sldMk cId="0" sldId="281"/>
            <ac:spMk id="10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26:01.706" v="1002" actId="20577"/>
          <ac:spMkLst>
            <pc:docMk/>
            <pc:sldMk cId="0" sldId="281"/>
            <ac:spMk id="11" creationId="{00000000-0000-0000-0000-000000000000}"/>
          </ac:spMkLst>
        </pc:spChg>
      </pc:sldChg>
      <pc:sldChg chg="modSp add mod ord setBg modNotes">
        <pc:chgData name="Hou Tong Chan" userId="0f6fd4475837d22a" providerId="LiveId" clId="{9C635DBD-C263-45FB-A12E-2427F5C2C1D3}" dt="2026-08-05T08:31:05.322" v="1035" actId="14100"/>
        <pc:sldMkLst>
          <pc:docMk/>
          <pc:sldMk cId="0" sldId="282"/>
        </pc:sldMkLst>
        <pc:spChg chg="mod">
          <ac:chgData name="Hou Tong Chan" userId="0f6fd4475837d22a" providerId="LiveId" clId="{9C635DBD-C263-45FB-A12E-2427F5C2C1D3}" dt="2026-08-05T08:30:03.166" v="1029" actId="20577"/>
          <ac:spMkLst>
            <pc:docMk/>
            <pc:sldMk cId="0" sldId="282"/>
            <ac:spMk id="4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31:01.255" v="1034" actId="14100"/>
          <ac:spMkLst>
            <pc:docMk/>
            <pc:sldMk cId="0" sldId="282"/>
            <ac:spMk id="5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30:23.482" v="1031" actId="255"/>
          <ac:spMkLst>
            <pc:docMk/>
            <pc:sldMk cId="0" sldId="282"/>
            <ac:spMk id="6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31:05.322" v="1035" actId="14100"/>
          <ac:spMkLst>
            <pc:docMk/>
            <pc:sldMk cId="0" sldId="282"/>
            <ac:spMk id="7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8:30:38.431" v="1033" actId="255"/>
          <ac:spMkLst>
            <pc:docMk/>
            <pc:sldMk cId="0" sldId="282"/>
            <ac:spMk id="10" creationId="{00000000-0000-0000-0000-000000000000}"/>
          </ac:spMkLst>
        </pc:spChg>
      </pc:sldChg>
      <pc:sldChg chg="add ord">
        <pc:chgData name="Hou Tong Chan" userId="0f6fd4475837d22a" providerId="LiveId" clId="{9C635DBD-C263-45FB-A12E-2427F5C2C1D3}" dt="2026-08-05T06:24:08.683" v="113"/>
        <pc:sldMkLst>
          <pc:docMk/>
          <pc:sldMk cId="0" sldId="313"/>
        </pc:sldMkLst>
      </pc:sldChg>
      <pc:sldChg chg="addSp modSp new mod">
        <pc:chgData name="Hou Tong Chan" userId="0f6fd4475837d22a" providerId="LiveId" clId="{9C635DBD-C263-45FB-A12E-2427F5C2C1D3}" dt="2026-08-05T09:08:18.786" v="1338" actId="1076"/>
        <pc:sldMkLst>
          <pc:docMk/>
          <pc:sldMk cId="2974035646" sldId="314"/>
        </pc:sldMkLst>
        <pc:picChg chg="add mod">
          <ac:chgData name="Hou Tong Chan" userId="0f6fd4475837d22a" providerId="LiveId" clId="{9C635DBD-C263-45FB-A12E-2427F5C2C1D3}" dt="2026-08-05T09:08:18.786" v="1338" actId="1076"/>
          <ac:picMkLst>
            <pc:docMk/>
            <pc:sldMk cId="2974035646" sldId="314"/>
            <ac:picMk id="3" creationId="{C684B4A5-D928-489D-AB20-7FFFACF17A81}"/>
          </ac:picMkLst>
        </pc:picChg>
      </pc:sldChg>
      <pc:sldChg chg="addSp delSp modSp new mod setBg">
        <pc:chgData name="Hou Tong Chan" userId="0f6fd4475837d22a" providerId="LiveId" clId="{9C635DBD-C263-45FB-A12E-2427F5C2C1D3}" dt="2026-08-05T08:28:22.866" v="1021"/>
        <pc:sldMkLst>
          <pc:docMk/>
          <pc:sldMk cId="1856830201" sldId="315"/>
        </pc:sldMkLst>
        <pc:spChg chg="add mod">
          <ac:chgData name="Hou Tong Chan" userId="0f6fd4475837d22a" providerId="LiveId" clId="{9C635DBD-C263-45FB-A12E-2427F5C2C1D3}" dt="2026-08-05T08:13:46.506" v="817" actId="1076"/>
          <ac:spMkLst>
            <pc:docMk/>
            <pc:sldMk cId="1856830201" sldId="315"/>
            <ac:spMk id="5" creationId="{A119730E-E0CD-6021-5615-2184E15D3964}"/>
          </ac:spMkLst>
        </pc:spChg>
        <pc:picChg chg="add mod">
          <ac:chgData name="Hou Tong Chan" userId="0f6fd4475837d22a" providerId="LiveId" clId="{9C635DBD-C263-45FB-A12E-2427F5C2C1D3}" dt="2026-08-05T08:13:38.561" v="815" actId="26606"/>
          <ac:picMkLst>
            <pc:docMk/>
            <pc:sldMk cId="1856830201" sldId="315"/>
            <ac:picMk id="3" creationId="{7AB18D42-CEF7-CCB7-4450-EBFD3883ECDB}"/>
          </ac:picMkLst>
        </pc:picChg>
      </pc:sldChg>
      <pc:sldChg chg="delSp modSp add mod ord setBg modNotes">
        <pc:chgData name="Hou Tong Chan" userId="0f6fd4475837d22a" providerId="LiveId" clId="{9C635DBD-C263-45FB-A12E-2427F5C2C1D3}" dt="2026-08-05T09:05:33.550" v="1328" actId="1076"/>
        <pc:sldMkLst>
          <pc:docMk/>
          <pc:sldMk cId="0" sldId="316"/>
        </pc:sldMkLst>
        <pc:spChg chg="mod">
          <ac:chgData name="Hou Tong Chan" userId="0f6fd4475837d22a" providerId="LiveId" clId="{9C635DBD-C263-45FB-A12E-2427F5C2C1D3}" dt="2026-08-05T09:04:59.245" v="1321" actId="255"/>
          <ac:spMkLst>
            <pc:docMk/>
            <pc:sldMk cId="0" sldId="316"/>
            <ac:spMk id="5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9:05:03.800" v="1322" actId="255"/>
          <ac:spMkLst>
            <pc:docMk/>
            <pc:sldMk cId="0" sldId="316"/>
            <ac:spMk id="6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9:02:14.522" v="1208" actId="1076"/>
          <ac:spMkLst>
            <pc:docMk/>
            <pc:sldMk cId="0" sldId="316"/>
            <ac:spMk id="10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9:05:08.670" v="1323" actId="1076"/>
          <ac:spMkLst>
            <pc:docMk/>
            <pc:sldMk cId="0" sldId="316"/>
            <ac:spMk id="11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9:05:33.550" v="1328" actId="1076"/>
          <ac:spMkLst>
            <pc:docMk/>
            <pc:sldMk cId="0" sldId="316"/>
            <ac:spMk id="12" creationId="{00000000-0000-0000-0000-000000000000}"/>
          </ac:spMkLst>
        </pc:spChg>
        <pc:spChg chg="mod">
          <ac:chgData name="Hou Tong Chan" userId="0f6fd4475837d22a" providerId="LiveId" clId="{9C635DBD-C263-45FB-A12E-2427F5C2C1D3}" dt="2026-08-05T09:05:25.110" v="1325" actId="255"/>
          <ac:spMkLst>
            <pc:docMk/>
            <pc:sldMk cId="0" sldId="316"/>
            <ac:spMk id="13" creationId="{00000000-0000-0000-0000-000000000000}"/>
          </ac:spMkLst>
        </pc:spChg>
      </pc:sldChg>
      <pc:sldChg chg="add ord setBg modNotes">
        <pc:chgData name="Hou Tong Chan" userId="0f6fd4475837d22a" providerId="LiveId" clId="{9C635DBD-C263-45FB-A12E-2427F5C2C1D3}" dt="2026-08-05T09:07:13.010" v="1333"/>
        <pc:sldMkLst>
          <pc:docMk/>
          <pc:sldMk cId="0" sldId="317"/>
        </pc:sldMkLst>
      </pc:sldChg>
      <pc:sldMasterChg chg="setBg modSldLayout">
        <pc:chgData name="Hou Tong Chan" userId="0f6fd4475837d22a" providerId="LiveId" clId="{9C635DBD-C263-45FB-A12E-2427F5C2C1D3}" dt="2026-08-05T06:48:15.756" v="210"/>
        <pc:sldMasterMkLst>
          <pc:docMk/>
          <pc:sldMasterMk cId="0" sldId="2147483648"/>
        </pc:sldMasterMkLst>
        <pc:sldLayoutChg chg="setBg">
          <pc:chgData name="Hou Tong Chan" userId="0f6fd4475837d22a" providerId="LiveId" clId="{9C635DBD-C263-45FB-A12E-2427F5C2C1D3}" dt="2026-08-05T06:48:15.756" v="210"/>
          <pc:sldLayoutMkLst>
            <pc:docMk/>
            <pc:sldMasterMk cId="0" sldId="2147483648"/>
            <pc:sldLayoutMk cId="0" sldId="2147483649"/>
          </pc:sldLayoutMkLst>
        </pc:sldLayoutChg>
        <pc:sldLayoutChg chg="setBg">
          <pc:chgData name="Hou Tong Chan" userId="0f6fd4475837d22a" providerId="LiveId" clId="{9C635DBD-C263-45FB-A12E-2427F5C2C1D3}" dt="2026-08-05T06:48:15.756" v="210"/>
          <pc:sldLayoutMkLst>
            <pc:docMk/>
            <pc:sldMasterMk cId="0" sldId="2147483648"/>
            <pc:sldLayoutMk cId="4107339225" sldId="2147483650"/>
          </pc:sldLayoutMkLst>
        </pc:sldLayoutChg>
        <pc:sldLayoutChg chg="setBg">
          <pc:chgData name="Hou Tong Chan" userId="0f6fd4475837d22a" providerId="LiveId" clId="{9C635DBD-C263-45FB-A12E-2427F5C2C1D3}" dt="2026-08-05T06:48:15.756" v="210"/>
          <pc:sldLayoutMkLst>
            <pc:docMk/>
            <pc:sldMasterMk cId="0" sldId="2147483648"/>
            <pc:sldLayoutMk cId="3799928486" sldId="2147483651"/>
          </pc:sldLayoutMkLst>
        </pc:sldLayoutChg>
      </pc:sldMasterChg>
    </pc:docChg>
  </pc:docChgLst>
  <pc:docChgLst>
    <pc:chgData name="Hou Tong Chan" userId="0f6fd4475837d22a" providerId="LiveId" clId="{FE6190D1-85EE-4D61-B713-493B3895EF92}"/>
    <pc:docChg chg="custSel addSld delSld modSld">
      <pc:chgData name="Hou Tong Chan" userId="0f6fd4475837d22a" providerId="LiveId" clId="{FE6190D1-85EE-4D61-B713-493B3895EF92}" dt="2026-08-12T01:08:35.148" v="819"/>
      <pc:docMkLst>
        <pc:docMk/>
      </pc:docMkLst>
      <pc:sldChg chg="delSp modSp mod modNotesTx">
        <pc:chgData name="Hou Tong Chan" userId="0f6fd4475837d22a" providerId="LiveId" clId="{FE6190D1-85EE-4D61-B713-493B3895EF92}" dt="2026-08-08T02:57:06.802" v="207"/>
        <pc:sldMkLst>
          <pc:docMk/>
          <pc:sldMk cId="0" sldId="256"/>
        </pc:sldMkLst>
        <pc:spChg chg="mod">
          <ac:chgData name="Hou Tong Chan" userId="0f6fd4475837d22a" providerId="LiveId" clId="{FE6190D1-85EE-4D61-B713-493B3895EF92}" dt="2026-08-08T02:57:06.802" v="207"/>
          <ac:spMkLst>
            <pc:docMk/>
            <pc:sldMk cId="0" sldId="256"/>
            <ac:spMk id="4" creationId="{00000000-0000-0000-0000-000000000000}"/>
          </ac:spMkLst>
        </pc:spChg>
      </pc:sldChg>
      <pc:sldChg chg="modNotesTx">
        <pc:chgData name="Hou Tong Chan" userId="0f6fd4475837d22a" providerId="LiveId" clId="{FE6190D1-85EE-4D61-B713-493B3895EF92}" dt="2026-08-05T09:42:18.681" v="127" actId="20577"/>
        <pc:sldMkLst>
          <pc:docMk/>
          <pc:sldMk cId="0" sldId="257"/>
        </pc:sldMkLst>
      </pc:sldChg>
      <pc:sldChg chg="modSp mod modNotesTx">
        <pc:chgData name="Hou Tong Chan" userId="0f6fd4475837d22a" providerId="LiveId" clId="{FE6190D1-85EE-4D61-B713-493B3895EF92}" dt="2026-08-12T00:59:00.989" v="528" actId="20577"/>
        <pc:sldMkLst>
          <pc:docMk/>
          <pc:sldMk cId="0" sldId="261"/>
        </pc:sldMkLst>
        <pc:spChg chg="mod">
          <ac:chgData name="Hou Tong Chan" userId="0f6fd4475837d22a" providerId="LiveId" clId="{FE6190D1-85EE-4D61-B713-493B3895EF92}" dt="2026-08-12T00:55:23.833" v="515"/>
          <ac:spMkLst>
            <pc:docMk/>
            <pc:sldMk cId="0" sldId="261"/>
            <ac:spMk id="14" creationId="{00000000-0000-0000-0000-000000000000}"/>
          </ac:spMkLst>
        </pc:spChg>
      </pc:sldChg>
      <pc:sldChg chg="modSp mod modNotesTx">
        <pc:chgData name="Hou Tong Chan" userId="0f6fd4475837d22a" providerId="LiveId" clId="{FE6190D1-85EE-4D61-B713-493B3895EF92}" dt="2026-08-08T03:53:29.146" v="439"/>
        <pc:sldMkLst>
          <pc:docMk/>
          <pc:sldMk cId="0" sldId="262"/>
        </pc:sldMkLst>
        <pc:spChg chg="mod">
          <ac:chgData name="Hou Tong Chan" userId="0f6fd4475837d22a" providerId="LiveId" clId="{FE6190D1-85EE-4D61-B713-493B3895EF92}" dt="2026-08-08T03:53:29.146" v="439"/>
          <ac:spMkLst>
            <pc:docMk/>
            <pc:sldMk cId="0" sldId="262"/>
            <ac:spMk id="6" creationId="{00000000-0000-0000-0000-000000000000}"/>
          </ac:spMkLst>
        </pc:spChg>
      </pc:sldChg>
      <pc:sldChg chg="modNotesTx">
        <pc:chgData name="Hou Tong Chan" userId="0f6fd4475837d22a" providerId="LiveId" clId="{FE6190D1-85EE-4D61-B713-493B3895EF92}" dt="2026-08-05T09:14:28.736" v="13" actId="20577"/>
        <pc:sldMkLst>
          <pc:docMk/>
          <pc:sldMk cId="0" sldId="263"/>
        </pc:sldMkLst>
      </pc:sldChg>
      <pc:sldChg chg="modSp mod">
        <pc:chgData name="Hou Tong Chan" userId="0f6fd4475837d22a" providerId="LiveId" clId="{FE6190D1-85EE-4D61-B713-493B3895EF92}" dt="2026-08-08T03:53:50.015" v="463"/>
        <pc:sldMkLst>
          <pc:docMk/>
          <pc:sldMk cId="0" sldId="268"/>
        </pc:sldMkLst>
        <pc:spChg chg="mod">
          <ac:chgData name="Hou Tong Chan" userId="0f6fd4475837d22a" providerId="LiveId" clId="{FE6190D1-85EE-4D61-B713-493B3895EF92}" dt="2026-08-08T03:53:50.015" v="463"/>
          <ac:spMkLst>
            <pc:docMk/>
            <pc:sldMk cId="0" sldId="268"/>
            <ac:spMk id="4" creationId="{00000000-0000-0000-0000-000000000000}"/>
          </ac:spMkLst>
        </pc:spChg>
        <pc:spChg chg="mod">
          <ac:chgData name="Hou Tong Chan" userId="0f6fd4475837d22a" providerId="LiveId" clId="{FE6190D1-85EE-4D61-B713-493B3895EF92}" dt="2026-08-05T09:54:13.451" v="167"/>
          <ac:spMkLst>
            <pc:docMk/>
            <pc:sldMk cId="0" sldId="268"/>
            <ac:spMk id="10" creationId="{00000000-0000-0000-0000-000000000000}"/>
          </ac:spMkLst>
        </pc:spChg>
        <pc:spChg chg="mod">
          <ac:chgData name="Hou Tong Chan" userId="0f6fd4475837d22a" providerId="LiveId" clId="{FE6190D1-85EE-4D61-B713-493B3895EF92}" dt="2026-08-05T10:01:41.505" v="171" actId="122"/>
          <ac:spMkLst>
            <pc:docMk/>
            <pc:sldMk cId="0" sldId="268"/>
            <ac:spMk id="14" creationId="{00000000-0000-0000-0000-000000000000}"/>
          </ac:spMkLst>
        </pc:spChg>
      </pc:sldChg>
      <pc:sldChg chg="modSp mod">
        <pc:chgData name="Hou Tong Chan" userId="0f6fd4475837d22a" providerId="LiveId" clId="{FE6190D1-85EE-4D61-B713-493B3895EF92}" dt="2026-08-08T03:00:42.225" v="302"/>
        <pc:sldMkLst>
          <pc:docMk/>
          <pc:sldMk cId="0" sldId="270"/>
        </pc:sldMkLst>
        <pc:spChg chg="mod">
          <ac:chgData name="Hou Tong Chan" userId="0f6fd4475837d22a" providerId="LiveId" clId="{FE6190D1-85EE-4D61-B713-493B3895EF92}" dt="2026-08-08T03:00:42.225" v="302"/>
          <ac:spMkLst>
            <pc:docMk/>
            <pc:sldMk cId="0" sldId="270"/>
            <ac:spMk id="5" creationId="{00000000-0000-0000-0000-000000000000}"/>
          </ac:spMkLst>
        </pc:spChg>
      </pc:sldChg>
      <pc:sldChg chg="modSp add mod setBg modNotes modNotesTx">
        <pc:chgData name="Hou Tong Chan" userId="0f6fd4475837d22a" providerId="LiveId" clId="{FE6190D1-85EE-4D61-B713-493B3895EF92}" dt="2026-08-08T02:58:11.446" v="246"/>
        <pc:sldMkLst>
          <pc:docMk/>
          <pc:sldMk cId="0" sldId="273"/>
        </pc:sldMkLst>
        <pc:spChg chg="mod">
          <ac:chgData name="Hou Tong Chan" userId="0f6fd4475837d22a" providerId="LiveId" clId="{FE6190D1-85EE-4D61-B713-493B3895EF92}" dt="2026-08-08T02:57:47.557" v="224" actId="20577"/>
          <ac:spMkLst>
            <pc:docMk/>
            <pc:sldMk cId="0" sldId="273"/>
            <ac:spMk id="3" creationId="{00000000-0000-0000-0000-000000000000}"/>
          </ac:spMkLst>
        </pc:spChg>
        <pc:spChg chg="mod">
          <ac:chgData name="Hou Tong Chan" userId="0f6fd4475837d22a" providerId="LiveId" clId="{FE6190D1-85EE-4D61-B713-493B3895EF92}" dt="2026-08-08T02:58:11.446" v="246"/>
          <ac:spMkLst>
            <pc:docMk/>
            <pc:sldMk cId="0" sldId="273"/>
            <ac:spMk id="8" creationId="{00000000-0000-0000-0000-000000000000}"/>
          </ac:spMkLst>
        </pc:spChg>
      </pc:sldChg>
      <pc:sldChg chg="add setBg modNotes modNotesTx">
        <pc:chgData name="Hou Tong Chan" userId="0f6fd4475837d22a" providerId="LiveId" clId="{FE6190D1-85EE-4D61-B713-493B3895EF92}" dt="2026-08-05T09:15:53.987" v="62"/>
        <pc:sldMkLst>
          <pc:docMk/>
          <pc:sldMk cId="0" sldId="274"/>
        </pc:sldMkLst>
      </pc:sldChg>
      <pc:sldChg chg="modSp add mod setBg modNotes">
        <pc:chgData name="Hou Tong Chan" userId="0f6fd4475837d22a" providerId="LiveId" clId="{FE6190D1-85EE-4D61-B713-493B3895EF92}" dt="2026-08-08T02:59:31.221" v="258"/>
        <pc:sldMkLst>
          <pc:docMk/>
          <pc:sldMk cId="0" sldId="275"/>
        </pc:sldMkLst>
        <pc:spChg chg="mod">
          <ac:chgData name="Hou Tong Chan" userId="0f6fd4475837d22a" providerId="LiveId" clId="{FE6190D1-85EE-4D61-B713-493B3895EF92}" dt="2026-08-08T02:59:31.221" v="258"/>
          <ac:spMkLst>
            <pc:docMk/>
            <pc:sldMk cId="0" sldId="275"/>
            <ac:spMk id="11" creationId="{00000000-0000-0000-0000-000000000000}"/>
          </ac:spMkLst>
        </pc:spChg>
      </pc:sldChg>
      <pc:sldChg chg="add setBg modNotes modNotesTx">
        <pc:chgData name="Hou Tong Chan" userId="0f6fd4475837d22a" providerId="LiveId" clId="{FE6190D1-85EE-4D61-B713-493B3895EF92}" dt="2026-08-05T09:15:53.987" v="62"/>
        <pc:sldMkLst>
          <pc:docMk/>
          <pc:sldMk cId="0" sldId="276"/>
        </pc:sldMkLst>
      </pc:sldChg>
      <pc:sldChg chg="modNotes">
        <pc:chgData name="Hou Tong Chan" userId="0f6fd4475837d22a" providerId="LiveId" clId="{FE6190D1-85EE-4D61-B713-493B3895EF92}" dt="2026-08-05T09:15:53.987" v="62"/>
        <pc:sldMkLst>
          <pc:docMk/>
          <pc:sldMk cId="0" sldId="277"/>
        </pc:sldMkLst>
      </pc:sldChg>
      <pc:sldChg chg="modNotes">
        <pc:chgData name="Hou Tong Chan" userId="0f6fd4475837d22a" providerId="LiveId" clId="{FE6190D1-85EE-4D61-B713-493B3895EF92}" dt="2026-08-05T09:15:53.987" v="62"/>
        <pc:sldMkLst>
          <pc:docMk/>
          <pc:sldMk cId="0" sldId="278"/>
        </pc:sldMkLst>
      </pc:sldChg>
      <pc:sldChg chg="modNotes modNotesTx">
        <pc:chgData name="Hou Tong Chan" userId="0f6fd4475837d22a" providerId="LiveId" clId="{FE6190D1-85EE-4D61-B713-493B3895EF92}" dt="2026-08-05T09:15:53.987" v="62"/>
        <pc:sldMkLst>
          <pc:docMk/>
          <pc:sldMk cId="0" sldId="280"/>
        </pc:sldMkLst>
      </pc:sldChg>
      <pc:sldChg chg="modSp mod modNotes modNotesTx">
        <pc:chgData name="Hou Tong Chan" userId="0f6fd4475837d22a" providerId="LiveId" clId="{FE6190D1-85EE-4D61-B713-493B3895EF92}" dt="2026-08-05T09:15:53.987" v="62"/>
        <pc:sldMkLst>
          <pc:docMk/>
          <pc:sldMk cId="0" sldId="281"/>
        </pc:sldMkLst>
        <pc:spChg chg="mod">
          <ac:chgData name="Hou Tong Chan" userId="0f6fd4475837d22a" providerId="LiveId" clId="{FE6190D1-85EE-4D61-B713-493B3895EF92}" dt="2026-08-05T09:15:11.771" v="60"/>
          <ac:spMkLst>
            <pc:docMk/>
            <pc:sldMk cId="0" sldId="281"/>
            <ac:spMk id="5" creationId="{00000000-0000-0000-0000-000000000000}"/>
          </ac:spMkLst>
        </pc:spChg>
      </pc:sldChg>
      <pc:sldChg chg="modNotes modNotesTx">
        <pc:chgData name="Hou Tong Chan" userId="0f6fd4475837d22a" providerId="LiveId" clId="{FE6190D1-85EE-4D61-B713-493B3895EF92}" dt="2026-08-05T09:15:53.987" v="62"/>
        <pc:sldMkLst>
          <pc:docMk/>
          <pc:sldMk cId="0" sldId="282"/>
        </pc:sldMkLst>
      </pc:sldChg>
      <pc:sldChg chg="addSp delSp modSp mod modAnim">
        <pc:chgData name="Hou Tong Chan" userId="0f6fd4475837d22a" providerId="LiveId" clId="{FE6190D1-85EE-4D61-B713-493B3895EF92}" dt="2026-08-08T03:17:20.357" v="415" actId="255"/>
        <pc:sldMkLst>
          <pc:docMk/>
          <pc:sldMk cId="0" sldId="313"/>
        </pc:sldMkLst>
        <pc:spChg chg="add mod">
          <ac:chgData name="Hou Tong Chan" userId="0f6fd4475837d22a" providerId="LiveId" clId="{FE6190D1-85EE-4D61-B713-493B3895EF92}" dt="2026-08-08T03:13:49.781" v="371" actId="1076"/>
          <ac:spMkLst>
            <pc:docMk/>
            <pc:sldMk cId="0" sldId="313"/>
            <ac:spMk id="4" creationId="{B245D010-D35F-BD6A-0E74-545469486E2A}"/>
          </ac:spMkLst>
        </pc:spChg>
        <pc:spChg chg="add mod">
          <ac:chgData name="Hou Tong Chan" userId="0f6fd4475837d22a" providerId="LiveId" clId="{FE6190D1-85EE-4D61-B713-493B3895EF92}" dt="2026-08-08T03:14:06.344" v="402"/>
          <ac:spMkLst>
            <pc:docMk/>
            <pc:sldMk cId="0" sldId="313"/>
            <ac:spMk id="6" creationId="{CE5E89CA-E094-037F-52C3-3930CD764A5C}"/>
          </ac:spMkLst>
        </pc:spChg>
        <pc:spChg chg="add mod">
          <ac:chgData name="Hou Tong Chan" userId="0f6fd4475837d22a" providerId="LiveId" clId="{FE6190D1-85EE-4D61-B713-493B3895EF92}" dt="2026-08-08T03:15:15.734" v="405" actId="1076"/>
          <ac:spMkLst>
            <pc:docMk/>
            <pc:sldMk cId="0" sldId="313"/>
            <ac:spMk id="7" creationId="{8A74FAA5-643D-CAB8-4EC4-D0BF47EFCA11}"/>
          </ac:spMkLst>
        </pc:spChg>
        <pc:spChg chg="add mod">
          <ac:chgData name="Hou Tong Chan" userId="0f6fd4475837d22a" providerId="LiveId" clId="{FE6190D1-85EE-4D61-B713-493B3895EF92}" dt="2026-08-08T03:15:22.239" v="407" actId="1076"/>
          <ac:spMkLst>
            <pc:docMk/>
            <pc:sldMk cId="0" sldId="313"/>
            <ac:spMk id="9" creationId="{DCD045C3-9703-E09E-0CB4-42E178AAA49B}"/>
          </ac:spMkLst>
        </pc:spChg>
        <pc:spChg chg="add mod">
          <ac:chgData name="Hou Tong Chan" userId="0f6fd4475837d22a" providerId="LiveId" clId="{FE6190D1-85EE-4D61-B713-493B3895EF92}" dt="2026-08-08T03:17:20.357" v="415" actId="255"/>
          <ac:spMkLst>
            <pc:docMk/>
            <pc:sldMk cId="0" sldId="313"/>
            <ac:spMk id="11" creationId="{D4009387-E131-46D3-939A-91933FB16A4D}"/>
          </ac:spMkLst>
        </pc:spChg>
        <pc:picChg chg="add mod">
          <ac:chgData name="Hou Tong Chan" userId="0f6fd4475837d22a" providerId="LiveId" clId="{FE6190D1-85EE-4D61-B713-493B3895EF92}" dt="2026-08-08T03:03:41.652" v="310" actId="1076"/>
          <ac:picMkLst>
            <pc:docMk/>
            <pc:sldMk cId="0" sldId="313"/>
            <ac:picMk id="3" creationId="{623C46D4-DD6B-E092-1475-BE7C36197309}"/>
          </ac:picMkLst>
        </pc:picChg>
      </pc:sldChg>
      <pc:sldChg chg="modNotes">
        <pc:chgData name="Hou Tong Chan" userId="0f6fd4475837d22a" providerId="LiveId" clId="{FE6190D1-85EE-4D61-B713-493B3895EF92}" dt="2026-08-05T09:15:53.987" v="62"/>
        <pc:sldMkLst>
          <pc:docMk/>
          <pc:sldMk cId="0" sldId="316"/>
        </pc:sldMkLst>
      </pc:sldChg>
      <pc:sldChg chg="addSp delSp modSp mod modNotes modNotesTx">
        <pc:chgData name="Hou Tong Chan" userId="0f6fd4475837d22a" providerId="LiveId" clId="{FE6190D1-85EE-4D61-B713-493B3895EF92}" dt="2026-08-12T01:08:35.148" v="819"/>
        <pc:sldMkLst>
          <pc:docMk/>
          <pc:sldMk cId="0" sldId="317"/>
        </pc:sldMkLst>
        <pc:spChg chg="mod">
          <ac:chgData name="Hou Tong Chan" userId="0f6fd4475837d22a" providerId="LiveId" clId="{FE6190D1-85EE-4D61-B713-493B3895EF92}" dt="2026-08-12T01:08:35.148" v="819"/>
          <ac:spMkLst>
            <pc:docMk/>
            <pc:sldMk cId="0" sldId="317"/>
            <ac:spMk id="12" creationId="{00000000-0000-0000-0000-000000000000}"/>
          </ac:spMkLst>
        </pc:spChg>
        <pc:picChg chg="add mod">
          <ac:chgData name="Hou Tong Chan" userId="0f6fd4475837d22a" providerId="LiveId" clId="{FE6190D1-85EE-4D61-B713-493B3895EF92}" dt="2026-08-08T03:58:00.484" v="481" actId="1036"/>
          <ac:picMkLst>
            <pc:docMk/>
            <pc:sldMk cId="0" sldId="317"/>
            <ac:picMk id="15" creationId="{BACD5DD4-6B76-3B0E-773D-1F3450BD0FE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5878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34706D-CC62-764F-BB82-29A517D5D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EAD495A-634F-CC33-FD6F-52C51F0C19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B81BFB-F1A0-2722-161F-463A2E0D1B2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1AC5944D-CCFA-BB8C-A38A-5169B874FBC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73300" y="512763"/>
            <a:ext cx="45974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42886D5-CCA9-8D67-50B5-4B22100958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/>
              <a:t>總體建議：因應師生調整課程重點，非歷史專業任課教師，可以略講歷史，多進行師生討論分享。</a:t>
            </a:r>
            <a:br>
              <a:rPr lang="en-US" altLang="zh-TW" dirty="0"/>
            </a:br>
            <a:br>
              <a:rPr lang="en-US" altLang="zh-TW" dirty="0"/>
            </a:br>
            <a:r>
              <a:rPr lang="zh-TW" altLang="en-US" dirty="0"/>
              <a:t>“</a:t>
            </a:r>
            <a:r>
              <a:rPr lang="zh-TW" altLang="zh-TW" dirty="0"/>
              <a:t>各位同學們，大家早！今年是 2026 年，一個非常特別的時間節點——我們迎來了中國共產黨成立 105 週年，以及紅軍長征勝利 90 週年。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r>
              <a:rPr lang="zh-TW" altLang="zh-TW" dirty="0"/>
              <a:t> </a:t>
            </a:r>
            <a:endParaRPr lang="en-US" altLang="zh-HK" dirty="0"/>
          </a:p>
          <a:p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AAC326-5C1F-7300-7103-BECF6341816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1A1F3F-1282-37FA-2C11-4CCBD4EAAE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948199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08437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41625" y="430213"/>
            <a:ext cx="3863975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54723" y="2729230"/>
            <a:ext cx="7637779" cy="2586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圖：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嘉興南湖紅船照片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仿製紀念中共誕生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b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b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簡：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大會進行到一半，突然遭遇法租界巡捕搜查，會議被迫中斷。代表們緊急撤離，輾轉來到浙江嘉興南湖。在一艘小小的遊船上，大會完成了最後議程。這艘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紅船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，也成為了中國共產黨精神的源頭。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08437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47F7A-E8E8-4E04-3902-B9304444B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27C6484-F6A5-07DA-45FB-61368909B4F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1644DA-2B43-4AB3-75F7-BEDF5F630EC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408437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0DB93687-9875-CAB8-506A-8ABF172C85A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841625" y="430213"/>
            <a:ext cx="3863975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F849081E-198B-3026-A726-29D2B19394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54723" y="2729230"/>
            <a:ext cx="7637779" cy="2586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圖：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嘉興南湖紅船照片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仿製紀念中共誕生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b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b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簡：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大會進行到一半，突然遭遇法租界巡捕搜查，會議被迫中斷。代表們緊急撤離，輾轉來到浙江嘉興南湖。在一艘小小的遊船上，大會完成了最後議程。這艘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紅船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，也成為了中國共產黨精神的源頭。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172753-3236-6D0E-5EFA-3E2296401F3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3A1D0A-3C6E-C5F4-DB25-3033E7CBFE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408437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8688395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大家注意看這幾個數字：一大代表</a:t>
            </a:r>
            <a:r>
              <a:rPr lang="zh-TW" altLang="zh-TW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平均年齡只有</a:t>
            </a:r>
            <a:r>
              <a:rPr lang="en-US" altLang="zh-TW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28 </a:t>
            </a:r>
            <a:r>
              <a:rPr lang="zh-TW" altLang="zh-TW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歲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！當時全國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中共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黨員只有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50 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多人，開會要躲避巡捕，隨時有生命危險。這不是死板的歷史考點，這是一群青年，在極度缺乏資源的情況下，完成的一場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從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0 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到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</a:t>
            </a:r>
            <a:r>
              <a:rPr lang="zh-TW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的極限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創造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！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458788" y="1279525"/>
            <a:ext cx="618807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/>
          <a:lstStyle/>
          <a:p>
            <a:endParaRPr lang="zh-HK" altLang="en-US"/>
          </a:p>
        </p:txBody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/>
          <a:lstStyle/>
          <a:p>
            <a:r>
              <a:rPr lang="zh-TW" altLang="en-US" dirty="0"/>
              <a:t>圖：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1922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年中國社會主義青年團成員合影。</a:t>
            </a:r>
            <a:b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b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照片裡的周恩來、鄧小平，當時他們也就是二十出頭的年輕人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；懷抱著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對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國家民族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未來的堅定與信念。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375694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現在請大家看到工作紙上的</a:t>
            </a:r>
            <a:r>
              <a:rPr lang="zh-TW" altLang="zh-TW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議題</a:t>
            </a:r>
            <a:r>
              <a:rPr lang="en-US" altLang="zh-TW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1921 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年的青年依靠信念開創新局。請大家與旁邊組員討論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 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分鐘：</a:t>
            </a:r>
            <a:r>
              <a:rPr lang="zh-TW" altLang="zh-TW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當你在高中面對一個看似不可能完成的新挑戰時，什麼是支撐你堅持下去的信念？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倒數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 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分鐘，巡視教室。隨後抽請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1–2 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組學生口頭分享並給予肯定。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08437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41625" y="430213"/>
            <a:ext cx="3863975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54723" y="2729230"/>
            <a:ext cx="7637779" cy="2586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400" b="0" i="0" u="none" strike="noStrike" dirty="0">
                <a:solidFill>
                  <a:srgbClr val="000000"/>
                </a:solidFill>
              </a:rPr>
              <a:t>簡：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這是一場縱橫萬里的生存大考。從江西瑞金出發，衝破層層包圍，歷經四渡赤水、飛奪瀘定橋，最終三大主力在甘肅會寧勝利會師，保留了革命的火種。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indent="0" algn="l">
              <a:lnSpc>
                <a:spcPct val="100000"/>
              </a:lnSpc>
            </a:pPr>
            <a:br>
              <a:rPr lang="en-US" sz="1400" b="0" i="0" u="none" strike="noStrike" dirty="0">
                <a:solidFill>
                  <a:srgbClr val="000000"/>
                </a:solidFill>
              </a:rPr>
            </a:br>
            <a:r>
              <a:rPr lang="zh-TW" altLang="en-US" sz="1400" b="0" i="0" u="none" strike="noStrike" dirty="0">
                <a:solidFill>
                  <a:srgbClr val="000000"/>
                </a:solidFill>
              </a:rPr>
              <a:t>詳：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接下來我們進入第二部分，深入瞭解紅軍長征這一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歷史壯舉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首先，我們必須回答一個最核心的問題：紅軍為什麼要長征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？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這一切，都源於第五次反“圍剿”的徹底失敗。當時的客觀上，國民黨集結重兵，對中央蘇區進行圍剿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；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內部而言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，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中共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黨內的“左”傾錯誤路線導致了軍事指揮的嚴重失誤。在內外交困之下，為了保存革命的有生力量，紅軍不得不做出戰略轉移的決定，這便是長征的開端。</a:t>
            </a: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08437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08437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41625" y="430213"/>
            <a:ext cx="3863975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54723" y="2729230"/>
            <a:ext cx="7637779" cy="2586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簡：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請看這張波瀾壯闊的路線圖，紅線穿越了半個中國。這每一條紅線的背後，都是無數紅軍用腳步和熱血丈量出來的奇蹟。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 algn="l">
              <a:lnSpc>
                <a:spcPct val="100000"/>
              </a:lnSpc>
            </a:pPr>
            <a:endParaRPr lang="en-US" altLang="zh-TW" sz="1400" b="0" i="0" u="none" strike="noStrike" dirty="0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dirty="0">
                <a:solidFill>
                  <a:srgbClr val="000000"/>
                </a:solidFill>
              </a:rPr>
              <a:t>詳：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從1934年10月到1936年10月，整整兩年的時間裏，紅軍用雙腳丈量了二萬五千裏的漫漫征途。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>
                <a:solidFill>
                  <a:srgbClr val="000000"/>
                </a:solidFill>
              </a:rPr>
              <a:t>這一路，中央紅軍從江西瑞金出發，跨越了十餘個省份，翻雪山、過草地，突破了一道又一道封鎖線。四渡赤水、飛奪瀘定橋等戰役，無不彰顯著紅軍的智慧與勇氣。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>
                <a:solidFill>
                  <a:srgbClr val="000000"/>
                </a:solidFill>
              </a:rPr>
              <a:t>直到1936年10月，三大主力在甘肅會寧勝利會師，才正式宣告了這場人類歷史上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的軍事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奇跡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完成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長征不僅保存了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中國共產主義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革命的火種，更鑄就了長征精神，永遠激勵著後人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08437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458788" y="1279525"/>
            <a:ext cx="618807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/>
          <a:lstStyle/>
          <a:p>
            <a:endParaRPr lang="zh-HK" altLang="en-US"/>
          </a:p>
        </p:txBody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/>
          <a:lstStyle/>
          <a:p>
            <a:r>
              <a:rPr lang="zh-TW" altLang="en-US" dirty="0"/>
              <a:t>相信大家初中歷史課上都看過長征路線圖，我們現在一同溫故知新。</a:t>
            </a:r>
          </a:p>
        </p:txBody>
      </p:sp>
    </p:spTree>
    <p:extLst>
      <p:ext uri="{BB962C8B-B14F-4D97-AF65-F5344CB8AC3E}">
        <p14:creationId xmlns:p14="http://schemas.microsoft.com/office/powerpoint/2010/main" val="27038043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08437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41625" y="430213"/>
            <a:ext cx="3863975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54723" y="2729230"/>
            <a:ext cx="7637779" cy="2586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dirty="0">
                <a:solidFill>
                  <a:srgbClr val="000000"/>
                </a:solidFill>
              </a:rPr>
              <a:t>簡：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長征中最關鍵的一幕發生在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1935 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年的遵義。在陷入絕境時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，中共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召開了遵義會議，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及時認清情勢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、糾正錯誤，重新確立了毛澤東的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戰略方針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。展示了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中共</a:t>
            </a:r>
            <a:r>
              <a:rPr lang="zh-TW" altLang="zh-TW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的自我修正能力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b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altLang="zh-TW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詳：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在長征危急的時刻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，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中共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在貴州遵義召開了政治局擴大會議。這是一次決定中國革命命運的會議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它的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重要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之處在於兩點：第一，它結束了錯誤路線的領導，事實上確立了毛澤東在黨中央和紅軍的領導地位；第二，它挽救了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中共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、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挽救了紅軍，是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中共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歷史上生死攸關的轉捩點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從那以後，中國共產黨開始真正獨立自主地處理中國革命的重大問題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08437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初中時大家都在歷史課學過這兩件事，但今天我們不背誦考點，而是要來聊聊這兩個歷史事件能給當下的我們帶來什麼啟發。請大家先打開桌上的工作紙，嘗試用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 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分鐘時間快速完成工作紙第一頁，幫我們把初中的歷史記憶找回來。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如部份內容不記得，請同學嘗試在老師課件中尋找答案並完成。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B6B2C8-3B05-F21B-A439-2CF90108A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512708-FC22-409D-C262-8F5E05DCAB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F7EAAC-EF94-7D01-9C93-C93C9B0F270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408437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F6409E-4EF8-0D3A-8B34-A1449E9D3F8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841625" y="430213"/>
            <a:ext cx="3863975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AE2294E1-0836-8E2A-8060-0E84ED1A77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54723" y="2729230"/>
            <a:ext cx="7637779" cy="2586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dirty="0">
                <a:solidFill>
                  <a:srgbClr val="000000"/>
                </a:solidFill>
              </a:rPr>
              <a:t>簡：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長征中最關鍵的一幕發生在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1935 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年的遵義。在陷入絕境時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，中共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召開了遵義會議，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及時認清情勢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、糾正錯誤，重新確立了毛澤東的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戰略方針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。展示了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中共</a:t>
            </a:r>
            <a:r>
              <a:rPr lang="zh-TW" altLang="zh-TW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的自我修正能力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b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altLang="zh-TW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詳：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在長征危急的時刻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，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中共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在貴州遵義召開了政治局擴大會議。這是一次決定中國革命命運的會議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它的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重要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之處在於兩點：第一，它結束了錯誤路線的領導，事實上確立了毛澤東在黨中央和紅軍的領導地位；第二，它挽救了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中共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、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挽救了紅軍，是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中共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歷史上生死攸關的轉捩點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從那以後，中國共產黨開始真正獨立自主地處理中國革命的重大問題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D91674-FA5F-1716-DA1D-65FC0CE7A23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376019-A5D1-9DE1-0621-BA3B50DF2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408437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8112595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08437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41625" y="430213"/>
            <a:ext cx="3863975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54723" y="2729230"/>
            <a:ext cx="7637779" cy="2586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簡：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當時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紅軍翻越海拔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4000 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米的夾金山，走過無人區的草地，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吃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草根、煮</a:t>
            </a:r>
            <a:r>
              <a:rPr lang="zh-TW" altLang="zh-TW" sz="14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皮帶。</a:t>
            </a:r>
            <a:r>
              <a:rPr lang="zh-TW" altLang="en-US" sz="14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zh-TW" altLang="zh-TW" sz="14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紅軍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不怕遠征難，萬水千山只等閒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。長征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的歷程反映著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：真正的韌性，是在直面並解決每一個生死難題的過程中千錘百煉出來的。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endParaRPr lang="en-US" altLang="zh-TW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詳：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長征中，紅軍面臨著人類生存的極限壓力。爬雪山時，面對海拔數千米的嚴寒缺氧環境，沒有補給；過草地時，在沼澤遍佈、杳無人煙的絕境中，吃草根、煮皮帶。這些場景，今天聽來都令人震撼。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但正是在這樣的極端環境中，他們鍛煉出了鋼鐵般的意志。這段歷史告訴我們一個深刻的道理：真正的能力，不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易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在舒適區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得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到，而是在解決一個又一個看似不可能解決的困難過程中磨練出來的。今天我們做任何事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情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，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要想取得的成功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，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需要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做艱苦奮鬥的準備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08437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FB72EE-E17A-8C99-8331-CDA9C838E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B9E7A82-2EA1-42D7-1C35-1AD87B3A512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E5FAC0-3613-FB17-4BCC-6ED61561ADA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408437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8BC1ECC9-9D26-C1EC-D8BC-4B6A9C42C8F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841625" y="430213"/>
            <a:ext cx="3863975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09B438B-8205-0BB6-BC06-D39CAEC64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54723" y="2729230"/>
            <a:ext cx="7637779" cy="2586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簡：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當時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紅軍翻越海拔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4000 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米的夾金山，走過無人區的草地，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吃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草根、煮皮帶。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紅軍不怕遠征難，萬水千山只等閒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。長征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的歷程反映著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：真正的韌性，是在直面並解決每一個生死難題的過程中千錘百煉出來的。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endParaRPr lang="en-US" altLang="zh-TW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詳：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長征中，紅軍面臨著人類生存的極限壓力。爬雪山時，面對海拔數千米的嚴寒缺氧環境，沒有補給；過草地時，在沼澤遍佈、杳無人煙的絕境中，吃草根、煮皮帶。這些場景，今天聽來都令人震撼。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但正是在這樣的極端環境中，他們鍛煉出了鋼鐵般的意志。這段歷史告訴我們一個深刻的道理：真正的能力，不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易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在舒適區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得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到，而是在解決一個又一個看似不可能解決的困難過程中磨練出來的。今天我們做任何事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情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，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要想取得的成功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，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需要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做艱苦奮鬥的準備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BC3BF4-E553-DA5A-E25C-FD57AA45540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9E9696-4971-D03C-A105-77B5907D41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408437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7037319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08437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41625" y="430213"/>
            <a:ext cx="3863975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54723" y="2729230"/>
            <a:ext cx="7637779" cy="2586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dirty="0">
                <a:solidFill>
                  <a:srgbClr val="000000"/>
                </a:solidFill>
              </a:rPr>
              <a:t>簡：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什麼是長征精神？是面對生死的獻身精神、是跨越千難萬險的奮鬥精神、是眾志成城的協作精神，更是身處絕境依然堅信勝利的樂觀精神。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詳：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長征不僅是一段二萬五千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里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的艱難路程，更是寶貴的精神財富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長征精神的核心，可以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這樣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概括為：堅忍不拔、自強不息、勇往直前。這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些精神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，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凝聚了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當時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共產黨人在絕境中求生、在逆境中奮進的意志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>
                <a:solidFill>
                  <a:srgbClr val="000000"/>
                </a:solidFill>
              </a:rPr>
              <a:t>具體來看，這種精神體現在四個方面：一是“不怕犧牲”的獻身精神，紅軍在生死面前的抉擇告訴我們信仰的分量；二是“堅韌不拔”的奮鬥精神，翻雪山、過草地，靠雙腳走出了希望；三是“團結互助”的協作精神，這是紅軍能一次次絕處逢生的保證；最後是“克服困難”的樂觀精神，無論處境多麼艱難，始終保持信念。</a:t>
            </a: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08437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思考歷史事件總能為我們帶來啟示，對許多同學而言高中的學習伴隨著不少困難，但我們應該相信，經歷困難總能帶來成長。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要跨越人生中的困難，反思、修正、改變、繼續向前是必經之路，也是成功關鍵。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現在請看到工作紙</a:t>
            </a:r>
            <a:r>
              <a:rPr lang="zh-TW" altLang="zh-TW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議題</a:t>
            </a:r>
            <a:r>
              <a:rPr lang="en-US" altLang="zh-TW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。遵義會議展現了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自我修正</a:t>
            </a:r>
            <a:r>
              <a:rPr lang="zh-TW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的智慧。請與組員討論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5 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分鐘：</a:t>
            </a:r>
            <a:r>
              <a:rPr lang="zh-TW" altLang="zh-TW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當你在高中遇到成績下滑</a:t>
            </a:r>
            <a:r>
              <a:rPr lang="zh-TW" alt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、學習困難</a:t>
            </a:r>
            <a:r>
              <a:rPr lang="zh-TW" altLang="zh-TW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或團隊合作分歧時，你的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轉折與調整策略</a:t>
            </a:r>
            <a:r>
              <a:rPr lang="zh-TW" alt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zh-TW" altLang="zh-TW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是什麼？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zh-TW" altLang="zh-TW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請部份同學分享，其後可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提煉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敢於面對錯誤、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調整方法、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重新規劃方向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等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08437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41625" y="430213"/>
            <a:ext cx="3863975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54723" y="2729230"/>
            <a:ext cx="7637779" cy="2586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簡：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這種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勇於調整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的精神，離我們並不遠。澳門過去產業結構單一，過度依賴博彩旅遊業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，這對社會長遠發展而言存在不穩定因素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。特區政府與社會各界實事求是，推動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1+4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適度多元發展，依託橫琴合作區發展中醫藥、現代金融與高新科技。這就是澳門這座城市在面對困境時進行的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新長征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endParaRPr lang="en-US" altLang="zh-TW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dirty="0">
                <a:solidFill>
                  <a:srgbClr val="000000"/>
                </a:solidFill>
              </a:rPr>
              <a:t>詳：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我們以身邊的澳門為例，來理解這種“反思與調整”的精神。回歸後的澳門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各方面發展迅速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，政府和社會各界並沒有固步自封，而是在面對經濟結構單一的困境時，勇於反思現狀，及時調整了發展策略。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通過推行適度多元發展、深化與內地特別是橫琴的合作，澳門成功打破了對單一產業的依賴，煥發出新的生機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這種“實事求是找問題，勇於調整求突破”的歷程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，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與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遵義會議精神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一致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，也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指引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了我們今天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推動社會進一步發展的方向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08437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08437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41625" y="430213"/>
            <a:ext cx="3863975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54723" y="2729230"/>
            <a:ext cx="7637779" cy="2586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參考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長征的硝煙已散去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90 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年。今天我們不需要翻雪山，但科技革新、升學競爭、未來的職場挑戰，就是我們這一代人必須去完成的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新長征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。時代在變，但對信念與意志的考驗從未缺席。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br>
              <a:rPr lang="en-US" sz="1400" b="0" i="0" u="none" strike="noStrike" dirty="0">
                <a:solidFill>
                  <a:srgbClr val="000000"/>
                </a:solidFill>
              </a:rPr>
            </a:br>
            <a:br>
              <a:rPr lang="en-US" sz="1400" b="0" i="0" u="none" strike="noStrike" dirty="0">
                <a:solidFill>
                  <a:srgbClr val="000000"/>
                </a:solidFill>
              </a:rPr>
            </a:b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參考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</a:t>
            </a:r>
            <a:r>
              <a:rPr lang="en-US" sz="1400" b="0" i="0" u="none" strike="noStrike" dirty="0">
                <a:solidFill>
                  <a:srgbClr val="000000"/>
                </a:solidFill>
              </a:rPr>
              <a:t>長征已經過去90年了，長征精神對今天的我們還有什麼啟示？當然有。每一代人都有自己的“長征”，我們今天面臨的挑戰和困難，就是我們的“長征”。我們要學習長征精神，戰勝這些挑戰。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08437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19657-1B15-9FE4-EDA3-2E388DFCE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741769D-EBD4-365F-900D-38C0B92E12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8FA15A-F4E5-839D-B7BD-325E2E3664F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408437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514E96C0-8121-DD68-4AD7-DA0F4DB3C99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841625" y="430213"/>
            <a:ext cx="3863975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1FE82322-F5EE-9BA5-A7C4-E4941BADB8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54723" y="2729230"/>
            <a:ext cx="7637779" cy="2586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zh-TW" altLang="en-US" dirty="0"/>
              <a:t>簡：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dirty="0"/>
              <a:t>我們把時間倒回 100 多年前。那時的中國山河破碎、積貧積弱。從鴉片戰爭國門被打開，到清王朝崩潰、軍閥混戰，普通百姓在戰亂與貧困中苦苦掙扎，整個民族處於危急存亡之秋。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br>
              <a:rPr lang="en-US" altLang="zh-TW" dirty="0"/>
            </a:br>
            <a:br>
              <a:rPr lang="en-US" altLang="zh-TW" dirty="0"/>
            </a:br>
            <a:r>
              <a:rPr lang="zh-TW" altLang="en-US" dirty="0"/>
              <a:t>詳：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在瞭解中國共產黨的誕生之前，我們必須首先理解它所誕生的時代背景。這不是一個和平的年代，更不是一個繁榮的年代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近代的中國，正處於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混亂不堪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社會的深淵之中。從外部來看，鴉片戰爭、甲午戰爭、八國聯軍侵華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……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列強的一次次入侵，割地賠款，讓國家主權和領土完整遭到嚴重破壞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>
                <a:solidFill>
                  <a:srgbClr val="000000"/>
                </a:solidFill>
              </a:rPr>
              <a:t>從內部來看，清政府的腐敗和倒臺後接踵而至的軍閥混戰，讓社會秩序徹底崩塌。在這樣一個內憂外患、民不聊生的歷史關頭，中國向何處去？人民怎樣才能擺脫苦難？這些沉重的問題，正是時代發出的最迫切呼喚，也為一個新政黨的誕生埋下了歷史伏筆。</a:t>
            </a: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9C97ED-42DE-8572-49AB-20FC85B95B4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8A7CE1-9250-383B-FD34-84D0EAA2B2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408437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7179911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565050-09D5-E02B-DBC4-B64091A493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6293CFB-0A24-24B5-5C36-16172AFA62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D19057-9B7F-B237-D432-31A5D56285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408437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8C9B914B-1421-66E6-2F99-2D7A7820D9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841625" y="430213"/>
            <a:ext cx="3863975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A7E92634-42E2-8623-3FC0-CA7B96B9D7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54723" y="2729230"/>
            <a:ext cx="7637779" cy="2586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參考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長征的硝煙已散去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90 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年。今天我們不需要翻雪山，但科技革新、升學競爭、未來的職場挑戰，就是我們這一代人必須去完成的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新長征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。時代在變，但對信念與意志的考驗從未缺席。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br>
              <a:rPr lang="en-US" sz="1400" b="0" i="0" u="none" strike="noStrike" dirty="0">
                <a:solidFill>
                  <a:srgbClr val="000000"/>
                </a:solidFill>
              </a:rPr>
            </a:br>
            <a:br>
              <a:rPr lang="en-US" sz="1400" b="0" i="0" u="none" strike="noStrike" dirty="0">
                <a:solidFill>
                  <a:srgbClr val="000000"/>
                </a:solidFill>
              </a:rPr>
            </a:b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參考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</a:t>
            </a: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</a:t>
            </a:r>
            <a:r>
              <a:rPr lang="en-US" sz="1400" b="0" i="0" u="none" strike="noStrike" dirty="0">
                <a:solidFill>
                  <a:srgbClr val="000000"/>
                </a:solidFill>
              </a:rPr>
              <a:t>長征已經過去90年了，長征精神對今天的我們還有什麼啟示？當然有。每一代人都有自己的“長征”，我們今天面臨的挑戰和困難，就是我們的“長征”。我們要學習長征精神，戰勝這些挑戰。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8D1254-0EBF-A6D3-5697-2D8242EDD10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C26268-E587-2393-8F6B-B1F9A7009F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408437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669676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總結今天的課程：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1921 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年給了我們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敢於開創的勇氣</a:t>
            </a:r>
            <a:r>
              <a:rPr lang="zh-TW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，沒有勇氣連起點都沒有；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1936 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年給了我們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逆境修正的韌性</a:t>
            </a:r>
            <a:r>
              <a:rPr lang="zh-TW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，沒有韌性無法抵達終點。唯有勇氣與韌性交匯，我們才能在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2026 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的挑戰中走出自己的路！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在面對困難時，大家可以回想這段歷史，這一節課，讓我們在勇氣和堅持中前行，走出屬於自己新學年、人生路。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b="1" dirty="0">
                <a:solidFill>
                  <a:srgbClr val="40403C"/>
                </a:solidFill>
                <a:latin typeface="Noto Sans TC" pitchFamily="34" charset="0"/>
                <a:ea typeface="Noto Sans TC" pitchFamily="34" charset="-122"/>
              </a:rPr>
              <a:t>人生成長路和學習路總是充滿挑戰，期望今堂能給每位同學一些啟示；每個困難既是挑戰也一定成長路上的踏腳石，相信每一次成長後的自己會更強大，明天會更好。</a:t>
            </a:r>
            <a:endParaRPr lang="en-US" altLang="zh-TW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最後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幾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分鐘，請大家保持安靜，在工作紙最下方的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時空膠囊反思卡</a:t>
            </a:r>
            <a:r>
              <a:rPr lang="zh-TW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上，寫下你今天獲得的最大啟發，以及你接下來決定做出的一個具體改變。歷史是由前人寫下的，而接下來的歷史，輪到你們用行動來書寫了。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endParaRPr lang="en-US" altLang="zh-TW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可請部分同學分享。</a:t>
            </a:r>
            <a:endParaRPr lang="en-US" altLang="zh-TW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剛才大家的討論非常精彩。無論是隨機應變、團隊信任，還是擁抱失敗、自我覺察，這些都是你們為自己的青春寫下的最好解答。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endParaRPr lang="en-US" altLang="zh-TW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08437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41625" y="430213"/>
            <a:ext cx="3863975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54723" y="2729230"/>
            <a:ext cx="7637779" cy="2586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zh-TW" altLang="en-US" dirty="0"/>
              <a:t>簡：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dirty="0"/>
              <a:t>我們把時間倒回 100 多年前。那時的中國山河破碎、積貧積弱。從鴉片戰爭國門被打開，到清王朝崩潰、軍閥混戰，普通百姓在戰亂與貧困中苦苦掙扎，整個民族處於危急存亡之秋。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br>
              <a:rPr lang="en-US" altLang="zh-TW" dirty="0"/>
            </a:br>
            <a:br>
              <a:rPr lang="en-US" altLang="zh-TW" dirty="0"/>
            </a:br>
            <a:r>
              <a:rPr lang="zh-TW" altLang="en-US" dirty="0"/>
              <a:t>詳：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在瞭解中國共產黨的誕生之前，我們必須首先理解它所誕生的時代背景。這不是一個和平的年代，更不是一個繁榮的年代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近代的中國，正處於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混亂不堪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社會的深淵之中。從外部來看，鴉片戰爭、甲午戰爭、八國聯軍侵華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……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列強的一次次入侵，割地賠款，讓國家主權和領土完整遭到嚴重破壞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>
                <a:solidFill>
                  <a:srgbClr val="000000"/>
                </a:solidFill>
              </a:rPr>
              <a:t>從內部來看，清政府的腐敗和倒臺後接踵而至的軍閥混戰，讓社會秩序徹底崩塌。在這樣一個內憂外患、民不聊生的歷史關頭，中國向何處去？人民怎樣才能擺脫苦難？這些沉重的問題，正是時代發出的最迫切呼喚，也為一個新政黨的誕生埋下了歷史伏筆。</a:t>
            </a: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08437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08437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41625" y="430213"/>
            <a:ext cx="3863975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54723" y="2729230"/>
            <a:ext cx="7637779" cy="2586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dirty="0">
                <a:solidFill>
                  <a:srgbClr val="000000"/>
                </a:solidFill>
              </a:rPr>
              <a:t>簡：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為了救國，無數前人做過嘗試：洋務運動搞技術引進，在甲午海戰中破滅；戊戌變法搞君主立憲，百日而終；辛亥革命推翻了帝制，卻沒能改變人民生活困苦的現狀。事實證明，舊路一條都走不通，中國必須走出一條全新的路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b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b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詳：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面對深重的民族危機，無數仁人志士進行了艱苦卓絕的嘗試。洋務運動、戊戌變法、辛亥革命，一次次的抗爭，一次次的失敗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這些探索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未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能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完全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改變中國的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困局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這說明，舊的改良與革命道路已經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難以持續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dirty="0">
                <a:solidFill>
                  <a:srgbClr val="000000"/>
                </a:solidFill>
              </a:rPr>
              <a:t>國家前進需要探索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新的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道路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，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這正是中國共產黨誕生的歷史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背景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08437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9DB396-5577-8887-5633-E5F7C6D953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CE9565E-028B-2859-EAD3-B0398008914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D3578A-988A-964C-77A8-09E6691808A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408437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CD1C52D-F3BF-7259-BFF5-691499E994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841625" y="430213"/>
            <a:ext cx="3863975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647C041A-3E45-0EE4-EBCC-E14F1C79ED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54723" y="2729230"/>
            <a:ext cx="7637779" cy="2586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dirty="0">
                <a:solidFill>
                  <a:srgbClr val="000000"/>
                </a:solidFill>
              </a:rPr>
              <a:t>簡：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為了救國，無數前人做過嘗試：洋務運動搞技術引進，在甲午海戰中破滅；戊戌變法搞君主立憲，百日而終；辛亥革命推翻了帝制，卻沒能改變人民生活困苦的現狀。事實證明，舊路一條都走不通，中國必須走出一條全新的路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b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b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詳：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面對深重的民族危機，無數仁人志士進行了艱苦卓絕的嘗試。洋務運動、戊戌變法、辛亥革命，一次次的抗爭，一次次的失敗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這些探索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未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能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完全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改變中國的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困局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這說明，舊的改良與革命道路已經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難以持續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dirty="0">
                <a:solidFill>
                  <a:srgbClr val="000000"/>
                </a:solidFill>
              </a:rPr>
              <a:t>國家前進需要探索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新的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道路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，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這正是中國共產黨誕生的歷史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背景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2BF6D4-48B5-B9CA-395E-C42C14DE77B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A64BE7-2625-B652-28BA-AF63B149CB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408437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72577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161C5-E388-EC48-A54A-8750520A8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4D39C8-7104-409D-0D84-45E9E8EC8B8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13BF4F-FE9C-FD15-C11D-E99579436AD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408437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E4C208BE-393E-D40B-1FF4-8AFD022DD60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841625" y="430213"/>
            <a:ext cx="3863975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7D3BF1CB-8AD5-A80B-21D7-75B58D3845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54723" y="2729230"/>
            <a:ext cx="7637779" cy="2586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dirty="0">
                <a:solidFill>
                  <a:srgbClr val="000000"/>
                </a:solidFill>
              </a:rPr>
              <a:t>簡：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1921 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7 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23 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日，上海法租界望志路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106 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號這座青紅磚相間的石庫門建築裡，來自各地的代表秘密集結，中國共產黨在這裡正式誕生，成為中國歷史上開天闢地的大事變。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b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b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詳：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在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人民困苦的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時代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背景中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，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中國共產黨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誕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生。這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重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大事件的發生，離不開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一些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關鍵條件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首先是思想準備，馬克思主義在中國的傳播，為建黨提供了理論根基；其次是組織基礎，各地共產主義小組的建立，為建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立政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黨凝聚了骨幹力量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>
                <a:solidFill>
                  <a:srgbClr val="000000"/>
                </a:solidFill>
              </a:rPr>
              <a:t>1921年7月23日，中共一大在上海召開，也就是大家在右側看到的這座石庫門建築。這次會議標誌著中國共產黨的正式成立。這一開天闢地的大事變，深刻改變了近代以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後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中華民族發展的方向和進程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2E72BA-5756-D031-5AC1-DFFD40AAE96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DD6EDB-91C0-984C-CC9D-F9AD359202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408437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233124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8C2EBC-CFD6-173F-65F3-84BC6C3141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9022C67-93BA-CB93-08C5-276DA6A0B30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F18B5E-5C31-CCB1-E26E-80D5E33A7DF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408437" y="0"/>
            <a:ext cx="4137130" cy="2878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801169C2-A917-C5E3-654A-9CD2EFF7FDA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841625" y="430213"/>
            <a:ext cx="3863975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871F654-2696-3409-A2E4-13AA3EABCA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54723" y="2729230"/>
            <a:ext cx="7637779" cy="2586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zh-TW" altLang="en-US" sz="1400" b="0" i="0" u="none" strike="noStrike" dirty="0">
                <a:solidFill>
                  <a:srgbClr val="000000"/>
                </a:solidFill>
              </a:rPr>
              <a:t>簡：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1921 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7 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23 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日，上海法租界望志路</a:t>
            </a:r>
            <a: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106 </a:t>
            </a:r>
            <a:r>
              <a:rPr lang="zh-TW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號這座青紅磚相間的石庫門建築裡，來自各地的代表秘密集結，中國共產黨在這裡正式誕生，成為中國歷史上開天闢地的大事變。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b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br>
              <a:rPr lang="en-US" altLang="zh-TW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en-US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詳：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在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人民困苦的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時代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背景中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，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中國共產黨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誕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生。這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重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大事件的發生，離不開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一些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關鍵條件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首先是思想準備，馬克思主義在中國的傳播，為建黨提供了理論根基；其次是組織基礎，各地共產主義小組的建立，為建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立政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黨凝聚了骨幹力量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r>
              <a:rPr lang="en-US" altLang="zh-TW" sz="1400" b="0" i="0" u="none" strike="noStrike" dirty="0">
                <a:solidFill>
                  <a:srgbClr val="000000"/>
                </a:solidFill>
              </a:rPr>
              <a:t>1921年7月23日，中共一大在上海召開，也就是大家在右側看到的這座石庫門建築。這次會議標誌著中國共產黨的正式成立。這一開天闢地的大事變，深刻改變了近代以</a:t>
            </a:r>
            <a:r>
              <a:rPr lang="zh-TW" altLang="en-US" sz="1400" b="0" i="0" u="none" strike="noStrike" dirty="0">
                <a:solidFill>
                  <a:srgbClr val="000000"/>
                </a:solidFill>
              </a:rPr>
              <a:t>後</a:t>
            </a:r>
            <a:r>
              <a:rPr lang="en-US" altLang="zh-TW" sz="1400" b="0" i="0" u="none" strike="noStrike" dirty="0" err="1">
                <a:solidFill>
                  <a:srgbClr val="000000"/>
                </a:solidFill>
              </a:rPr>
              <a:t>中華民族發展的方向和進程</a:t>
            </a:r>
            <a:r>
              <a:rPr lang="en-US" altLang="zh-TW" sz="1400" b="0" i="0" u="none" strike="noStrike" dirty="0">
                <a:solidFill>
                  <a:srgbClr val="000000"/>
                </a:solidFill>
              </a:rPr>
              <a:t>。</a:t>
            </a: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1EFC1F-46A7-28E2-D669-55310C93FD0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107F0B-215A-F3C5-9312-7B1874A612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408437" y="5458461"/>
            <a:ext cx="4137130" cy="2865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5780294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458788" y="1279525"/>
            <a:ext cx="618807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/>
          <a:lstStyle/>
          <a:p>
            <a:endParaRPr lang="zh-HK" altLang="en-US"/>
          </a:p>
        </p:txBody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大家看這張地圖，當時不只在國內的北京、上海、廣州，連在東京、巴黎留學的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國青年，也紛紛成立早期組織。這是一群懷抱救國理想的進步青年，在全國乃至海外發起的星星之火。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80385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7339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53B1C86-2D7A-893D-7B29-17C33FA928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2953574-CF6A-F60D-C961-C1775FE96A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6D6B625-6902-F3BD-B403-C00FE2908E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6BBFD2-89CB-48A5-8000-5DD66B57192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99928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0AA2A-D1F5-D8FC-B457-02E93C6207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8">
            <a:extLst>
              <a:ext uri="{FF2B5EF4-FFF2-40B4-BE49-F238E27FC236}">
                <a16:creationId xmlns:a16="http://schemas.microsoft.com/office/drawing/2014/main" id="{AB464989-E58C-E550-D176-45C21F2CF3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78" y="-29666"/>
            <a:ext cx="12096044" cy="6804025"/>
          </a:xfrm>
          <a:prstGeom prst="rect">
            <a:avLst/>
          </a:prstGeom>
        </p:spPr>
      </p:pic>
      <p:pic>
        <p:nvPicPr>
          <p:cNvPr id="9" name="图片 7">
            <a:extLst>
              <a:ext uri="{FF2B5EF4-FFF2-40B4-BE49-F238E27FC236}">
                <a16:creationId xmlns:a16="http://schemas.microsoft.com/office/drawing/2014/main" id="{4ADCF9FF-4139-F0A1-23D4-C6D062CD511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78" y="1618854"/>
            <a:ext cx="12096044" cy="5185170"/>
          </a:xfrm>
          <a:prstGeom prst="rect">
            <a:avLst/>
          </a:prstGeom>
        </p:spPr>
      </p:pic>
      <p:sp>
        <p:nvSpPr>
          <p:cNvPr id="3" name="AutoShape 3">
            <a:extLst>
              <a:ext uri="{FF2B5EF4-FFF2-40B4-BE49-F238E27FC236}">
                <a16:creationId xmlns:a16="http://schemas.microsoft.com/office/drawing/2014/main" id="{958A01A8-3B88-CEDD-2C56-E5BB1977853A}"/>
              </a:ext>
            </a:extLst>
          </p:cNvPr>
          <p:cNvSpPr/>
          <p:nvPr/>
        </p:nvSpPr>
        <p:spPr>
          <a:xfrm>
            <a:off x="-71150" y="1392877"/>
            <a:ext cx="12096044" cy="882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lnSpc>
                <a:spcPct val="108000"/>
              </a:lnSpc>
              <a:defRPr/>
            </a:pPr>
            <a:r>
              <a:rPr lang="en-US" sz="4762" b="1" dirty="0">
                <a:latin typeface="Noto Sans SC"/>
                <a:ea typeface="標楷體" panose="03000509000000000000" pitchFamily="65" charset="-120"/>
                <a:cs typeface="Noto Sans SC"/>
                <a:sym typeface="Noto Sans SC"/>
              </a:rPr>
              <a:t>慶祝中國共產黨成立105周年</a:t>
            </a:r>
            <a:endParaRPr lang="en-US" sz="1091" dirty="0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257B4C2F-9E84-D00F-9765-FBD3C2DFCA27}"/>
              </a:ext>
            </a:extLst>
          </p:cNvPr>
          <p:cNvSpPr/>
          <p:nvPr/>
        </p:nvSpPr>
        <p:spPr>
          <a:xfrm>
            <a:off x="-71150" y="2440172"/>
            <a:ext cx="12096044" cy="504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  <a:r>
              <a:rPr lang="en-US" sz="4762" b="1" dirty="0">
                <a:latin typeface="Noto Sans SC"/>
                <a:ea typeface="標楷體" panose="03000509000000000000" pitchFamily="65" charset="-120"/>
                <a:cs typeface="Noto Sans SC"/>
                <a:sym typeface="Noto Sans SC"/>
              </a:rPr>
              <a:t>暨紀念紅軍長征勝利90周年</a:t>
            </a:r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C03AAFFC-FA88-9684-53D5-E91AE6190349}"/>
              </a:ext>
            </a:extLst>
          </p:cNvPr>
          <p:cNvSpPr/>
          <p:nvPr/>
        </p:nvSpPr>
        <p:spPr>
          <a:xfrm>
            <a:off x="4294810" y="3193422"/>
            <a:ext cx="3364124" cy="504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  <a:r>
              <a:rPr lang="zh-TW" altLang="en-US" sz="4762" b="1" dirty="0">
                <a:latin typeface="Noto Sans SC"/>
                <a:ea typeface="標楷體" panose="03000509000000000000" pitchFamily="65" charset="-120"/>
                <a:cs typeface="Noto Sans SC"/>
                <a:sym typeface="Noto Sans SC"/>
              </a:rPr>
              <a:t>（高中版）</a:t>
            </a:r>
            <a:endParaRPr lang="en-US" sz="4762" b="1" dirty="0">
              <a:latin typeface="Noto Sans SC"/>
              <a:ea typeface="標楷體" panose="03000509000000000000" pitchFamily="65" charset="-120"/>
              <a:cs typeface="Noto Sans SC"/>
              <a:sym typeface="Noto Sans SC"/>
            </a:endParaRPr>
          </a:p>
        </p:txBody>
      </p:sp>
    </p:spTree>
    <p:extLst>
      <p:ext uri="{BB962C8B-B14F-4D97-AF65-F5344CB8AC3E}">
        <p14:creationId xmlns:p14="http://schemas.microsoft.com/office/powerpoint/2010/main" val="25793826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7978" y="-1"/>
            <a:ext cx="12096044" cy="6804025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000" tIns="63000" rIns="63000" bIns="63000" rtlCol="0" anchor="ctr"/>
          <a:lstStyle/>
          <a:p>
            <a:pPr algn="ctr">
              <a:defRPr/>
            </a:pPr>
            <a:endParaRPr sz="1786"/>
          </a:p>
        </p:txBody>
      </p:sp>
      <p:sp>
        <p:nvSpPr>
          <p:cNvPr id="3" name="AutoShape 3"/>
          <p:cNvSpPr/>
          <p:nvPr/>
        </p:nvSpPr>
        <p:spPr>
          <a:xfrm>
            <a:off x="803981" y="630002"/>
            <a:ext cx="10584039" cy="567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08000"/>
              </a:lnSpc>
              <a:defRPr/>
            </a:pPr>
            <a:r>
              <a:rPr lang="en-US" sz="3175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從上海到南湖</a:t>
            </a:r>
            <a:r>
              <a:rPr lang="en-US" sz="3175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：“</a:t>
            </a:r>
            <a:r>
              <a:rPr lang="en-US" sz="3175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紅船”上的啟航</a:t>
            </a:r>
            <a:endParaRPr lang="en-US" sz="1091" dirty="0"/>
          </a:p>
        </p:txBody>
      </p:sp>
      <p:sp>
        <p:nvSpPr>
          <p:cNvPr id="4" name="AutoShape 4"/>
          <p:cNvSpPr/>
          <p:nvPr/>
        </p:nvSpPr>
        <p:spPr>
          <a:xfrm>
            <a:off x="803980" y="1764006"/>
            <a:ext cx="5040019" cy="378001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1984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歷史進程的轉折瞬間</a:t>
            </a:r>
            <a:endParaRPr lang="en-US" sz="1091" dirty="0"/>
          </a:p>
        </p:txBody>
      </p:sp>
      <p:sp>
        <p:nvSpPr>
          <p:cNvPr id="5" name="AutoShape 5"/>
          <p:cNvSpPr/>
          <p:nvPr/>
        </p:nvSpPr>
        <p:spPr>
          <a:xfrm>
            <a:off x="803980" y="2520009"/>
            <a:ext cx="10795837" cy="630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488" b="1" dirty="0" err="1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上海開幕</a:t>
            </a:r>
            <a:r>
              <a:rPr lang="en-US" sz="1488" b="1" dirty="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 · 秘密集結：</a:t>
            </a:r>
            <a:r>
              <a:rPr lang="en-US" sz="1389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1921年7月23日，中共一大在上海法租界望志路106號秘密召開，來自各地的代表齊聚一堂，共謀民族未來。</a:t>
            </a:r>
            <a:endParaRPr lang="en-US" sz="1091" dirty="0"/>
          </a:p>
        </p:txBody>
      </p:sp>
      <p:sp>
        <p:nvSpPr>
          <p:cNvPr id="6" name="AutoShape 6"/>
          <p:cNvSpPr/>
          <p:nvPr/>
        </p:nvSpPr>
        <p:spPr>
          <a:xfrm>
            <a:off x="803980" y="3402012"/>
            <a:ext cx="10926466" cy="630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488" b="1" dirty="0" err="1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風雲突變</a:t>
            </a:r>
            <a:r>
              <a:rPr lang="en-US" sz="1488" b="1" dirty="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 · </a:t>
            </a:r>
            <a:r>
              <a:rPr lang="en-US" sz="1488" b="1" dirty="0" err="1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緊急轉移：</a:t>
            </a:r>
            <a:r>
              <a:rPr lang="en-US" sz="1389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會議進行中遭法租界巡捕突然搜查，代表們被迫中斷議程緊急撤離，一場改變中國命運的會議面臨夭折的風險</a:t>
            </a:r>
            <a:r>
              <a:rPr lang="en-US" sz="1389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091" dirty="0"/>
          </a:p>
        </p:txBody>
      </p:sp>
      <p:sp>
        <p:nvSpPr>
          <p:cNvPr id="7" name="AutoShape 7"/>
          <p:cNvSpPr/>
          <p:nvPr/>
        </p:nvSpPr>
        <p:spPr>
          <a:xfrm>
            <a:off x="803980" y="4284015"/>
            <a:ext cx="10338637" cy="756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488" b="1" dirty="0" err="1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南湖續會</a:t>
            </a:r>
            <a:r>
              <a:rPr lang="en-US" sz="1488" b="1" dirty="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 · </a:t>
            </a:r>
            <a:r>
              <a:rPr lang="en-US" sz="1488" b="1" dirty="0" err="1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莊嚴誕生：</a:t>
            </a:r>
            <a:r>
              <a:rPr lang="en-US" sz="1389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代表們輾轉來到浙江嘉興南湖，在一艘小小遊船上完成了大會最後議程，通過了黨綱決議，選舉了中央領導，中國共產黨就此誕生</a:t>
            </a:r>
            <a:r>
              <a:rPr lang="en-US" sz="1389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09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FD4850-02EF-18AE-3512-0CFF314653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1EF236FA-5152-54AC-66B3-96BAF4A43FD9}"/>
              </a:ext>
            </a:extLst>
          </p:cNvPr>
          <p:cNvSpPr/>
          <p:nvPr/>
        </p:nvSpPr>
        <p:spPr>
          <a:xfrm>
            <a:off x="47978" y="-1"/>
            <a:ext cx="12096044" cy="6804025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000" tIns="63000" rIns="63000" bIns="63000" rtlCol="0" anchor="ctr"/>
          <a:lstStyle/>
          <a:p>
            <a:pPr algn="ctr">
              <a:defRPr/>
            </a:pPr>
            <a:endParaRPr sz="1786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380495FB-F3EF-CBF2-0C24-F70F7DA9B49C}"/>
              </a:ext>
            </a:extLst>
          </p:cNvPr>
          <p:cNvSpPr/>
          <p:nvPr/>
        </p:nvSpPr>
        <p:spPr>
          <a:xfrm>
            <a:off x="803981" y="630002"/>
            <a:ext cx="10584039" cy="567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08000"/>
              </a:lnSpc>
              <a:defRPr/>
            </a:pPr>
            <a:r>
              <a:rPr lang="en-US" sz="3175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從上海到南湖</a:t>
            </a:r>
            <a:r>
              <a:rPr lang="en-US" sz="3175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：“</a:t>
            </a:r>
            <a:r>
              <a:rPr lang="en-US" sz="3175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紅船”上的啟航</a:t>
            </a:r>
            <a:endParaRPr lang="en-US" sz="1091" dirty="0"/>
          </a:p>
        </p:txBody>
      </p:sp>
      <p:pic>
        <p:nvPicPr>
          <p:cNvPr id="10" name="Picture 10">
            <a:extLst>
              <a:ext uri="{FF2B5EF4-FFF2-40B4-BE49-F238E27FC236}">
                <a16:creationId xmlns:a16="http://schemas.microsoft.com/office/drawing/2014/main" id="{0A5CB077-E1A6-FBB9-52B7-13F45CAABE8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4" r="104"/>
          <a:stretch>
            <a:fillRect/>
          </a:stretch>
        </p:blipFill>
        <p:spPr>
          <a:xfrm>
            <a:off x="429680" y="1827007"/>
            <a:ext cx="5992970" cy="4001189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1" name="AutoShape 11">
            <a:extLst>
              <a:ext uri="{FF2B5EF4-FFF2-40B4-BE49-F238E27FC236}">
                <a16:creationId xmlns:a16="http://schemas.microsoft.com/office/drawing/2014/main" id="{F765DB4A-345F-1429-3104-540F4E00FC08}"/>
              </a:ext>
            </a:extLst>
          </p:cNvPr>
          <p:cNvSpPr/>
          <p:nvPr/>
        </p:nvSpPr>
        <p:spPr>
          <a:xfrm>
            <a:off x="6600002" y="5166018"/>
            <a:ext cx="4284016" cy="1008004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lnSpc>
                <a:spcPct val="125000"/>
              </a:lnSpc>
              <a:defRPr/>
            </a:pPr>
            <a:r>
              <a:rPr lang="en-US" sz="1488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“</a:t>
            </a:r>
            <a:r>
              <a:rPr lang="en-US" sz="1488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紅船精神”</a:t>
            </a:r>
            <a:r>
              <a:rPr lang="en-US" sz="1389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是開天闢地、敢為人先的首創精神；堅定理想、百折不撓的奮鬥精神；立黨為公、忠誠為民的奉獻精神</a:t>
            </a:r>
            <a:r>
              <a:rPr lang="en-US" sz="1389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091" dirty="0"/>
          </a:p>
        </p:txBody>
      </p:sp>
    </p:spTree>
    <p:extLst>
      <p:ext uri="{BB962C8B-B14F-4D97-AF65-F5344CB8AC3E}">
        <p14:creationId xmlns:p14="http://schemas.microsoft.com/office/powerpoint/2010/main" val="1974457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994"/>
            <a:ext cx="12191695" cy="680067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97828" y="431789"/>
            <a:ext cx="4756379" cy="5491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3175" b="1" dirty="0">
                <a:solidFill>
                  <a:srgbClr val="D81E06"/>
                </a:solidFill>
                <a:latin typeface="Noto Sans SC"/>
                <a:ea typeface="Noto Sans SC"/>
              </a:rPr>
              <a:t>1921·開天闢地</a:t>
            </a:r>
          </a:p>
        </p:txBody>
      </p:sp>
      <p:sp>
        <p:nvSpPr>
          <p:cNvPr id="4" name="Text 1"/>
          <p:cNvSpPr/>
          <p:nvPr/>
        </p:nvSpPr>
        <p:spPr>
          <a:xfrm>
            <a:off x="8574826" y="1620479"/>
            <a:ext cx="2599651" cy="3388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1900" b="1" dirty="0">
                <a:solidFill>
                  <a:srgbClr val="3A3A3A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創</a:t>
            </a:r>
            <a:r>
              <a:rPr lang="zh-TW" altLang="en-US" sz="1900" b="1" dirty="0">
                <a:solidFill>
                  <a:srgbClr val="3A3A3A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黨</a:t>
            </a:r>
            <a:r>
              <a:rPr lang="en-US" sz="1900" b="1" dirty="0">
                <a:solidFill>
                  <a:srgbClr val="3A3A3A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規模：從最初50多</a:t>
            </a:r>
            <a:endParaRPr lang="en-US" sz="1900" dirty="0"/>
          </a:p>
        </p:txBody>
      </p:sp>
      <p:sp>
        <p:nvSpPr>
          <p:cNvPr id="5" name="Text 2"/>
          <p:cNvSpPr/>
          <p:nvPr/>
        </p:nvSpPr>
        <p:spPr>
          <a:xfrm>
            <a:off x="8579905" y="1996390"/>
            <a:ext cx="1756219" cy="3329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1900" b="1" dirty="0">
                <a:solidFill>
                  <a:srgbClr val="333333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人，發展至今。</a:t>
            </a:r>
            <a:endParaRPr lang="en-US" sz="1900" dirty="0"/>
          </a:p>
        </p:txBody>
      </p:sp>
      <p:sp>
        <p:nvSpPr>
          <p:cNvPr id="6" name="Text 3"/>
          <p:cNvSpPr/>
          <p:nvPr/>
        </p:nvSpPr>
        <p:spPr>
          <a:xfrm>
            <a:off x="594345" y="3606710"/>
            <a:ext cx="2816541" cy="3329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1900" b="1" dirty="0">
                <a:solidFill>
                  <a:srgbClr val="393939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核心精神：在極度缺乏資</a:t>
            </a:r>
            <a:endParaRPr lang="en-US" sz="1900" dirty="0"/>
          </a:p>
        </p:txBody>
      </p:sp>
      <p:sp>
        <p:nvSpPr>
          <p:cNvPr id="7" name="Text 4"/>
          <p:cNvSpPr/>
          <p:nvPr/>
        </p:nvSpPr>
        <p:spPr>
          <a:xfrm>
            <a:off x="8818660" y="3850544"/>
            <a:ext cx="2565748" cy="3329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1900" b="1" dirty="0">
                <a:solidFill>
                  <a:srgbClr val="3D3D3D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創</a:t>
            </a:r>
            <a:r>
              <a:rPr lang="zh-TW" altLang="en-US" sz="1900" b="1" dirty="0">
                <a:solidFill>
                  <a:srgbClr val="3D3D3D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黨</a:t>
            </a:r>
            <a:r>
              <a:rPr lang="en-US" sz="1900" b="1" dirty="0" err="1">
                <a:solidFill>
                  <a:srgbClr val="3D3D3D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環境：狹小的畫舫</a:t>
            </a:r>
            <a:endParaRPr lang="en-US" sz="1900" dirty="0"/>
          </a:p>
        </p:txBody>
      </p:sp>
      <p:sp>
        <p:nvSpPr>
          <p:cNvPr id="8" name="Text 5"/>
          <p:cNvSpPr/>
          <p:nvPr/>
        </p:nvSpPr>
        <p:spPr>
          <a:xfrm>
            <a:off x="599425" y="3982620"/>
            <a:ext cx="2787966" cy="3329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1900" b="1" dirty="0">
                <a:solidFill>
                  <a:srgbClr val="3E3E3D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源的情況下，懷抱改變國</a:t>
            </a:r>
            <a:endParaRPr lang="en-US" sz="1900" dirty="0"/>
          </a:p>
        </p:txBody>
      </p:sp>
      <p:sp>
        <p:nvSpPr>
          <p:cNvPr id="9" name="Text 6"/>
          <p:cNvSpPr/>
          <p:nvPr/>
        </p:nvSpPr>
        <p:spPr>
          <a:xfrm>
            <a:off x="8940576" y="4226454"/>
            <a:ext cx="2497354" cy="3329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1900" b="1" dirty="0">
                <a:solidFill>
                  <a:srgbClr val="3E3E3E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(嘉興南湖紅船)，隨時</a:t>
            </a:r>
            <a:endParaRPr lang="en-US" sz="1900" dirty="0"/>
          </a:p>
        </p:txBody>
      </p:sp>
      <p:sp>
        <p:nvSpPr>
          <p:cNvPr id="10" name="Text 7"/>
          <p:cNvSpPr/>
          <p:nvPr/>
        </p:nvSpPr>
        <p:spPr>
          <a:xfrm>
            <a:off x="629904" y="4358531"/>
            <a:ext cx="2238755" cy="3271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1900" b="1" dirty="0">
                <a:solidFill>
                  <a:srgbClr val="393939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家命運的強大信念。</a:t>
            </a:r>
            <a:endParaRPr lang="en-US" sz="1900" dirty="0"/>
          </a:p>
        </p:txBody>
      </p:sp>
      <p:sp>
        <p:nvSpPr>
          <p:cNvPr id="11" name="Text 8"/>
          <p:cNvSpPr/>
          <p:nvPr/>
        </p:nvSpPr>
        <p:spPr>
          <a:xfrm>
            <a:off x="8823739" y="4602365"/>
            <a:ext cx="2346578" cy="3329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36363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面臨生存危機。</a:t>
            </a:r>
            <a:endParaRPr lang="en-US" sz="2600" dirty="0"/>
          </a:p>
        </p:txBody>
      </p:sp>
      <p:sp>
        <p:nvSpPr>
          <p:cNvPr id="12" name="Text 9"/>
          <p:cNvSpPr/>
          <p:nvPr/>
        </p:nvSpPr>
        <p:spPr>
          <a:xfrm>
            <a:off x="4328052" y="4744601"/>
            <a:ext cx="3682911" cy="5491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323A42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平均年齡僅28歲</a:t>
            </a:r>
            <a:endParaRPr lang="en-US" sz="2600" dirty="0"/>
          </a:p>
        </p:txBody>
      </p:sp>
      <p:sp>
        <p:nvSpPr>
          <p:cNvPr id="13" name="Text 10"/>
          <p:cNvSpPr/>
          <p:nvPr/>
        </p:nvSpPr>
        <p:spPr>
          <a:xfrm>
            <a:off x="777221" y="6253324"/>
            <a:ext cx="6696070" cy="4322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en-US" sz="2500" b="1" dirty="0" err="1">
                <a:solidFill>
                  <a:srgbClr val="EDF7FB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這不是歷史課本上的名詞，這是一個</a:t>
            </a:r>
            <a:r>
              <a:rPr lang="zh-TW" altLang="en-US" sz="2500" b="1" dirty="0">
                <a:solidFill>
                  <a:srgbClr val="EDF7FB"/>
                </a:solidFill>
                <a:latin typeface="Noto Sans TC" pitchFamily="34" charset="0"/>
                <a:ea typeface="Noto Sans TC" pitchFamily="34" charset="-122"/>
              </a:rPr>
              <a:t>“</a:t>
            </a:r>
            <a:r>
              <a:rPr lang="en-US" sz="2500" b="1" dirty="0">
                <a:solidFill>
                  <a:srgbClr val="EDF7FB"/>
                </a:solidFill>
                <a:latin typeface="Noto Sans TC" pitchFamily="34" charset="0"/>
                <a:ea typeface="Noto Sans TC" pitchFamily="34" charset="-122"/>
              </a:rPr>
              <a:t>從0到</a:t>
            </a:r>
            <a:r>
              <a:rPr lang="en-US" sz="2500" b="1" dirty="0">
                <a:solidFill>
                  <a:srgbClr val="EDF7FB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1”</a:t>
            </a:r>
            <a:endParaRPr lang="en-US" sz="2500" dirty="0"/>
          </a:p>
        </p:txBody>
      </p:sp>
      <p:sp>
        <p:nvSpPr>
          <p:cNvPr id="14" name="Text 11"/>
          <p:cNvSpPr/>
          <p:nvPr/>
        </p:nvSpPr>
        <p:spPr>
          <a:xfrm>
            <a:off x="7447623" y="6259558"/>
            <a:ext cx="2384870" cy="4030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500" b="1" dirty="0" err="1">
                <a:solidFill>
                  <a:srgbClr val="EEF7FB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的極限</a:t>
            </a:r>
            <a:r>
              <a:rPr lang="zh-TW" altLang="en-US" sz="2500" b="1" dirty="0">
                <a:solidFill>
                  <a:srgbClr val="EEF7FB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建黨</a:t>
            </a:r>
            <a:r>
              <a:rPr lang="en-US" sz="2500" b="1" dirty="0" err="1">
                <a:solidFill>
                  <a:srgbClr val="EEF7FB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故事</a:t>
            </a:r>
            <a:r>
              <a:rPr lang="zh-TW" altLang="en-US" sz="2500" b="1" dirty="0">
                <a:solidFill>
                  <a:srgbClr val="EEF7FB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。</a:t>
            </a:r>
            <a:endParaRPr lang="en-US" sz="25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623C46D4-DD6B-E092-1475-BE7C361973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135" y="0"/>
            <a:ext cx="9493730" cy="5912005"/>
          </a:xfrm>
          <a:prstGeom prst="rect">
            <a:avLst/>
          </a:prstGeom>
        </p:spPr>
      </p:pic>
      <p:sp useBgFill="1">
        <p:nvSpPr>
          <p:cNvPr id="4" name="文字方塊 3">
            <a:extLst>
              <a:ext uri="{FF2B5EF4-FFF2-40B4-BE49-F238E27FC236}">
                <a16:creationId xmlns:a16="http://schemas.microsoft.com/office/drawing/2014/main" id="{B245D010-D35F-BD6A-0E74-545469486E2A}"/>
              </a:ext>
            </a:extLst>
          </p:cNvPr>
          <p:cNvSpPr txBox="1"/>
          <p:nvPr/>
        </p:nvSpPr>
        <p:spPr>
          <a:xfrm>
            <a:off x="8577698" y="351440"/>
            <a:ext cx="553998" cy="1081159"/>
          </a:xfrm>
          <a:prstGeom prst="rect">
            <a:avLst/>
          </a:prstGeom>
        </p:spPr>
        <p:txBody>
          <a:bodyPr vert="eaVert" wrap="square" rtlCol="0">
            <a:spAutoFit/>
          </a:bodyPr>
          <a:lstStyle/>
          <a:p>
            <a:r>
              <a:rPr lang="zh-TW" altLang="en-US" sz="24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鄧小平</a:t>
            </a:r>
          </a:p>
        </p:txBody>
      </p:sp>
      <p:sp useBgFill="1">
        <p:nvSpPr>
          <p:cNvPr id="6" name="文字方塊 5">
            <a:extLst>
              <a:ext uri="{FF2B5EF4-FFF2-40B4-BE49-F238E27FC236}">
                <a16:creationId xmlns:a16="http://schemas.microsoft.com/office/drawing/2014/main" id="{CE5E89CA-E094-037F-52C3-3930CD764A5C}"/>
              </a:ext>
            </a:extLst>
          </p:cNvPr>
          <p:cNvSpPr txBox="1"/>
          <p:nvPr/>
        </p:nvSpPr>
        <p:spPr>
          <a:xfrm>
            <a:off x="5926740" y="2621398"/>
            <a:ext cx="553998" cy="1081159"/>
          </a:xfrm>
          <a:prstGeom prst="rect">
            <a:avLst/>
          </a:prstGeom>
        </p:spPr>
        <p:txBody>
          <a:bodyPr vert="eaVert" wrap="square" rtlCol="0">
            <a:spAutoFit/>
          </a:bodyPr>
          <a:lstStyle/>
          <a:p>
            <a:r>
              <a:rPr lang="zh-TW" altLang="en-US" sz="24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周恩來</a:t>
            </a:r>
          </a:p>
        </p:txBody>
      </p:sp>
      <p:sp>
        <p:nvSpPr>
          <p:cNvPr id="7" name="箭號: 向右 6">
            <a:extLst>
              <a:ext uri="{FF2B5EF4-FFF2-40B4-BE49-F238E27FC236}">
                <a16:creationId xmlns:a16="http://schemas.microsoft.com/office/drawing/2014/main" id="{8A74FAA5-643D-CAB8-4EC4-D0BF47EFCA11}"/>
              </a:ext>
            </a:extLst>
          </p:cNvPr>
          <p:cNvSpPr/>
          <p:nvPr/>
        </p:nvSpPr>
        <p:spPr>
          <a:xfrm flipH="1">
            <a:off x="5542002" y="3546146"/>
            <a:ext cx="553998" cy="5325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箭號: 向右 8">
            <a:extLst>
              <a:ext uri="{FF2B5EF4-FFF2-40B4-BE49-F238E27FC236}">
                <a16:creationId xmlns:a16="http://schemas.microsoft.com/office/drawing/2014/main" id="{DCD045C3-9703-E09E-0CB4-42E178AAA49B}"/>
              </a:ext>
            </a:extLst>
          </p:cNvPr>
          <p:cNvSpPr/>
          <p:nvPr/>
        </p:nvSpPr>
        <p:spPr>
          <a:xfrm flipH="1">
            <a:off x="8300699" y="1166319"/>
            <a:ext cx="553998" cy="5325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D4009387-E131-46D3-939A-91933FB16A4D}"/>
              </a:ext>
            </a:extLst>
          </p:cNvPr>
          <p:cNvSpPr txBox="1"/>
          <p:nvPr/>
        </p:nvSpPr>
        <p:spPr>
          <a:xfrm>
            <a:off x="3489158" y="5912005"/>
            <a:ext cx="5088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b="1" dirty="0"/>
              <a:t>1922</a:t>
            </a:r>
            <a:r>
              <a:rPr lang="zh-TW" altLang="zh-TW" sz="2400" b="1" dirty="0"/>
              <a:t>年中國社會主義青年團成員合影。</a:t>
            </a:r>
            <a:endParaRPr lang="zh-TW" altLang="en-US" sz="24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3244384" y="670543"/>
            <a:ext cx="2242185" cy="6309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zh-TW" altLang="en-US" sz="3600" b="1" dirty="0">
                <a:solidFill>
                  <a:srgbClr val="060706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時空</a:t>
            </a:r>
            <a:r>
              <a:rPr lang="en-US" sz="3600" b="1" dirty="0" err="1">
                <a:solidFill>
                  <a:srgbClr val="060706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對話</a:t>
            </a:r>
            <a:r>
              <a:rPr lang="en-US" sz="3600" b="1" dirty="0">
                <a:solidFill>
                  <a:srgbClr val="060706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：</a:t>
            </a:r>
            <a:endParaRPr lang="en-US" sz="3600" dirty="0"/>
          </a:p>
        </p:txBody>
      </p:sp>
      <p:sp>
        <p:nvSpPr>
          <p:cNvPr id="4" name="Text 1"/>
          <p:cNvSpPr/>
          <p:nvPr/>
        </p:nvSpPr>
        <p:spPr>
          <a:xfrm>
            <a:off x="5551644" y="670543"/>
            <a:ext cx="3385006" cy="6192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en-US" sz="3600" b="1" dirty="0" err="1">
                <a:solidFill>
                  <a:srgbClr val="060606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尋找你的</a:t>
            </a:r>
            <a:r>
              <a:rPr lang="zh-TW" altLang="en-US" sz="3600" b="1" dirty="0">
                <a:solidFill>
                  <a:srgbClr val="06060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信念</a:t>
            </a:r>
            <a:endParaRPr lang="en-US" altLang="zh-TW" sz="3600" dirty="0"/>
          </a:p>
          <a:p>
            <a:pPr marL="0" indent="0" algn="l">
              <a:buNone/>
            </a:pPr>
            <a:endParaRPr lang="en-US" sz="3600" dirty="0"/>
          </a:p>
        </p:txBody>
      </p:sp>
      <p:sp>
        <p:nvSpPr>
          <p:cNvPr id="6" name="Text 3"/>
          <p:cNvSpPr/>
          <p:nvPr/>
        </p:nvSpPr>
        <p:spPr>
          <a:xfrm>
            <a:off x="6096000" y="2336742"/>
            <a:ext cx="5320685" cy="7754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zh-TW" altLang="en-US" sz="2000" b="1" dirty="0">
                <a:solidFill>
                  <a:srgbClr val="313131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思考情境</a:t>
            </a:r>
            <a:r>
              <a:rPr lang="en-US" sz="2000" b="1" dirty="0">
                <a:solidFill>
                  <a:srgbClr val="313131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：1921年的</a:t>
            </a:r>
            <a:r>
              <a:rPr lang="zh-TW" altLang="en-US" sz="2000" b="1" dirty="0">
                <a:solidFill>
                  <a:srgbClr val="313131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中國共產黨的</a:t>
            </a:r>
            <a:r>
              <a:rPr lang="en-US" sz="2000" b="1" dirty="0">
                <a:solidFill>
                  <a:srgbClr val="313131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“</a:t>
            </a:r>
            <a:r>
              <a:rPr lang="zh-TW" altLang="en-US" sz="2000" b="1" dirty="0">
                <a:solidFill>
                  <a:srgbClr val="313131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建黨</a:t>
            </a:r>
            <a:r>
              <a:rPr lang="en-US" sz="2000" b="1" dirty="0" err="1">
                <a:solidFill>
                  <a:srgbClr val="313131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團隊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endParaRPr lang="en-US" sz="2000" b="1" dirty="0">
              <a:solidFill>
                <a:srgbClr val="313131"/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endParaRPr>
          </a:p>
          <a:p>
            <a:r>
              <a:rPr lang="en-US" sz="2000" b="1" dirty="0">
                <a:solidFill>
                  <a:srgbClr val="313131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                      平均</a:t>
            </a:r>
            <a:r>
              <a:rPr lang="en-US" altLang="zh-TW" sz="2000" b="1" dirty="0">
                <a:solidFill>
                  <a:srgbClr val="2F2F2F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只有28歲。</a:t>
            </a:r>
            <a:endParaRPr lang="en-US" altLang="zh-TW" sz="2000" dirty="0"/>
          </a:p>
          <a:p>
            <a:endParaRPr lang="en-US" sz="2000" dirty="0"/>
          </a:p>
        </p:txBody>
      </p:sp>
      <p:sp>
        <p:nvSpPr>
          <p:cNvPr id="8" name="Text 5"/>
          <p:cNvSpPr/>
          <p:nvPr/>
        </p:nvSpPr>
        <p:spPr>
          <a:xfrm>
            <a:off x="6096000" y="3322236"/>
            <a:ext cx="5320685" cy="9888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en-US" sz="2000" b="1" dirty="0" err="1">
                <a:solidFill>
                  <a:srgbClr val="35353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討論焦點：當你在學習或生活中面對一個</a:t>
            </a:r>
            <a:r>
              <a:rPr lang="en-US" altLang="zh-TW" sz="2000" b="1" dirty="0" err="1">
                <a:solidFill>
                  <a:srgbClr val="313130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看似不</a:t>
            </a:r>
            <a:endParaRPr lang="en-US" altLang="zh-TW" sz="2000" b="1" dirty="0">
              <a:solidFill>
                <a:srgbClr val="313130"/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endParaRPr>
          </a:p>
          <a:p>
            <a:r>
              <a:rPr lang="en-US" altLang="zh-TW" sz="2000" b="1" dirty="0">
                <a:solidFill>
                  <a:srgbClr val="313130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                      </a:t>
            </a:r>
            <a:r>
              <a:rPr lang="en-US" altLang="zh-TW" sz="2000" b="1" dirty="0" err="1">
                <a:solidFill>
                  <a:srgbClr val="313130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可能完成的新挑戰</a:t>
            </a:r>
            <a:r>
              <a:rPr lang="en-US" altLang="zh-TW" sz="2000" b="1" dirty="0" err="1">
                <a:solidFill>
                  <a:srgbClr val="35353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時，什麼是支撐你</a:t>
            </a:r>
            <a:endParaRPr lang="en-US" altLang="zh-TW" sz="2000" b="1" dirty="0">
              <a:solidFill>
                <a:srgbClr val="353535"/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endParaRPr>
          </a:p>
          <a:p>
            <a:r>
              <a:rPr lang="en-US" altLang="zh-TW" sz="2000" b="1" dirty="0">
                <a:solidFill>
                  <a:srgbClr val="35353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                       </a:t>
            </a:r>
            <a:r>
              <a:rPr lang="en-US" altLang="zh-TW" sz="2000" b="1" dirty="0" err="1">
                <a:solidFill>
                  <a:srgbClr val="35353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堅持下去的信念</a:t>
            </a:r>
            <a:r>
              <a:rPr lang="en-US" altLang="zh-TW" sz="2000" b="1" dirty="0">
                <a:solidFill>
                  <a:srgbClr val="35353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？</a:t>
            </a:r>
            <a:endParaRPr lang="en-US" altLang="zh-TW" sz="2000" dirty="0"/>
          </a:p>
          <a:p>
            <a:endParaRPr lang="en-US" altLang="zh-TW" sz="2000" b="1" dirty="0">
              <a:solidFill>
                <a:srgbClr val="353535"/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endParaRPr>
          </a:p>
          <a:p>
            <a:pPr marL="0" indent="0" algn="l">
              <a:buNone/>
            </a:pP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7975401" y="4099616"/>
            <a:ext cx="2952749" cy="344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endParaRPr lang="en-US" sz="2000" dirty="0"/>
          </a:p>
        </p:txBody>
      </p:sp>
      <p:sp>
        <p:nvSpPr>
          <p:cNvPr id="10" name="Text 7"/>
          <p:cNvSpPr/>
          <p:nvPr/>
        </p:nvSpPr>
        <p:spPr>
          <a:xfrm>
            <a:off x="6041093" y="4701470"/>
            <a:ext cx="3639096" cy="3329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000" b="1" dirty="0">
                <a:solidFill>
                  <a:srgbClr val="343433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(</a:t>
            </a:r>
            <a:r>
              <a:rPr lang="en-US" sz="2000" b="1" dirty="0" err="1">
                <a:solidFill>
                  <a:srgbClr val="343433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如高難度升學目標、全新</a:t>
            </a:r>
            <a:r>
              <a:rPr lang="en-US" sz="2000" b="1" dirty="0">
                <a:solidFill>
                  <a:srgbClr val="343433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/</a:t>
            </a:r>
            <a:r>
              <a:rPr lang="zh-TW" altLang="en-US" sz="2000" b="1" dirty="0">
                <a:solidFill>
                  <a:srgbClr val="343433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困難學習任務</a:t>
            </a:r>
            <a:r>
              <a:rPr lang="en-US" sz="2000" b="1" dirty="0">
                <a:solidFill>
                  <a:srgbClr val="343433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)</a:t>
            </a:r>
            <a:endParaRPr lang="en-US" sz="2000" dirty="0"/>
          </a:p>
        </p:txBody>
      </p:sp>
      <p:sp>
        <p:nvSpPr>
          <p:cNvPr id="11" name="Text 8"/>
          <p:cNvSpPr/>
          <p:nvPr/>
        </p:nvSpPr>
        <p:spPr>
          <a:xfrm>
            <a:off x="7309937" y="4378851"/>
            <a:ext cx="4165280" cy="3329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endParaRPr lang="en-US" sz="2000" dirty="0"/>
          </a:p>
        </p:txBody>
      </p:sp>
      <p:sp>
        <p:nvSpPr>
          <p:cNvPr id="12" name="Text 9"/>
          <p:cNvSpPr/>
          <p:nvPr/>
        </p:nvSpPr>
        <p:spPr>
          <a:xfrm>
            <a:off x="6096000" y="5424887"/>
            <a:ext cx="5320685" cy="7764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en-US" sz="2200" b="1" dirty="0" err="1">
                <a:solidFill>
                  <a:srgbClr val="282828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請與組員進行對話，並將共同觀點</a:t>
            </a:r>
            <a:r>
              <a:rPr lang="en-US" altLang="zh-TW" sz="2200" b="1" dirty="0" err="1">
                <a:solidFill>
                  <a:srgbClr val="272727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記錄於工</a:t>
            </a:r>
            <a:endParaRPr lang="en-US" altLang="zh-TW" sz="2200" b="1" dirty="0">
              <a:solidFill>
                <a:srgbClr val="272727"/>
              </a:solidFill>
              <a:latin typeface="Noto Sans TC" pitchFamily="34" charset="0"/>
              <a:ea typeface="Noto Sans TC" pitchFamily="34" charset="-122"/>
              <a:cs typeface="Noto Sans TC" pitchFamily="34" charset="-120"/>
            </a:endParaRPr>
          </a:p>
          <a:p>
            <a:r>
              <a:rPr lang="en-US" altLang="zh-TW" sz="2200" b="1" dirty="0" err="1">
                <a:solidFill>
                  <a:srgbClr val="272727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作紙上</a:t>
            </a:r>
            <a:r>
              <a:rPr lang="en-US" altLang="zh-TW" sz="2200" b="1" dirty="0">
                <a:solidFill>
                  <a:srgbClr val="272727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。</a:t>
            </a:r>
            <a:endParaRPr lang="en-US" altLang="zh-TW" sz="2200" dirty="0"/>
          </a:p>
          <a:p>
            <a:pPr marL="0" indent="0" algn="l">
              <a:buNone/>
            </a:pPr>
            <a:endParaRPr lang="en-US" sz="2200" dirty="0"/>
          </a:p>
        </p:txBody>
      </p:sp>
      <p:sp>
        <p:nvSpPr>
          <p:cNvPr id="13" name="Text 10"/>
          <p:cNvSpPr/>
          <p:nvPr/>
        </p:nvSpPr>
        <p:spPr>
          <a:xfrm>
            <a:off x="7010225" y="5887573"/>
            <a:ext cx="2292762" cy="3738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endParaRPr lang="en-US" sz="2200" dirty="0"/>
          </a:p>
        </p:txBody>
      </p:sp>
      <p:pic>
        <p:nvPicPr>
          <p:cNvPr id="14" name="Image 0" descr="preencoded.png">
            <a:extLst>
              <a:ext uri="{FF2B5EF4-FFF2-40B4-BE49-F238E27FC236}">
                <a16:creationId xmlns:a16="http://schemas.microsoft.com/office/drawing/2014/main" id="{7DF6EF0F-B6E6-553F-8706-FDD07C343C6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950" t="9057" r="57691" b="52869"/>
          <a:stretch>
            <a:fillRect/>
          </a:stretch>
        </p:blipFill>
        <p:spPr>
          <a:xfrm>
            <a:off x="1149924" y="2521237"/>
            <a:ext cx="4188920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3935173" y="579106"/>
            <a:ext cx="4321348" cy="6659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buNone/>
            </a:pPr>
            <a:r>
              <a:rPr lang="en-US" sz="4100" b="1" dirty="0" err="1">
                <a:solidFill>
                  <a:srgbClr val="060705"/>
                </a:solidFill>
                <a:latin typeface="Noto Serif TC" pitchFamily="34" charset="0"/>
                <a:ea typeface="Noto Serif TC" pitchFamily="34" charset="-122"/>
                <a:cs typeface="Noto Serif TC" pitchFamily="34" charset="-120"/>
              </a:rPr>
              <a:t>同儕討論：議題</a:t>
            </a:r>
            <a:r>
              <a:rPr lang="en-US" sz="4100" b="1" dirty="0">
                <a:solidFill>
                  <a:srgbClr val="060705"/>
                </a:solidFill>
                <a:latin typeface="Noto Serif TC" pitchFamily="34" charset="0"/>
                <a:ea typeface="Noto Serif TC" pitchFamily="34" charset="-122"/>
                <a:cs typeface="Noto Serif TC" pitchFamily="34" charset="-120"/>
              </a:rPr>
              <a:t> A</a:t>
            </a:r>
            <a:endParaRPr lang="en-US" sz="4100" dirty="0"/>
          </a:p>
        </p:txBody>
      </p:sp>
      <p:sp>
        <p:nvSpPr>
          <p:cNvPr id="4" name="Text 1"/>
          <p:cNvSpPr/>
          <p:nvPr/>
        </p:nvSpPr>
        <p:spPr>
          <a:xfrm>
            <a:off x="2852257" y="1473163"/>
            <a:ext cx="6487181" cy="8003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buNone/>
            </a:pPr>
            <a:r>
              <a:rPr lang="en-US" sz="4700" b="1" dirty="0">
                <a:solidFill>
                  <a:srgbClr val="71272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“</a:t>
            </a:r>
            <a:r>
              <a:rPr lang="en-US" sz="4700" b="1" dirty="0" err="1">
                <a:solidFill>
                  <a:srgbClr val="71272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開天闢地需要勇氣</a:t>
            </a:r>
            <a:r>
              <a:rPr lang="en-US" sz="4700" b="1" dirty="0">
                <a:solidFill>
                  <a:srgbClr val="71272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..”</a:t>
            </a:r>
            <a:endParaRPr lang="en-US" sz="4700" dirty="0"/>
          </a:p>
        </p:txBody>
      </p:sp>
      <p:sp>
        <p:nvSpPr>
          <p:cNvPr id="5" name="Text 2"/>
          <p:cNvSpPr/>
          <p:nvPr/>
        </p:nvSpPr>
        <p:spPr>
          <a:xfrm>
            <a:off x="3145954" y="2286451"/>
            <a:ext cx="5899785" cy="4731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buNone/>
            </a:pPr>
            <a:r>
              <a:rPr lang="en-US" sz="2700" b="1" dirty="0">
                <a:solidFill>
                  <a:srgbClr val="18181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面對新挑戰時，最關鍵的信念是什麼？</a:t>
            </a:r>
            <a:endParaRPr lang="en-US" sz="2700" dirty="0"/>
          </a:p>
        </p:txBody>
      </p:sp>
      <p:sp>
        <p:nvSpPr>
          <p:cNvPr id="6" name="Text 3"/>
          <p:cNvSpPr/>
          <p:nvPr/>
        </p:nvSpPr>
        <p:spPr>
          <a:xfrm>
            <a:off x="2455391" y="2922980"/>
            <a:ext cx="7280910" cy="479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buNone/>
            </a:pPr>
            <a:r>
              <a:rPr lang="en-US" sz="2700" b="1" dirty="0">
                <a:solidFill>
                  <a:srgbClr val="12120F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歷史上那些青年的勇氣，給我們當下的啟發是？</a:t>
            </a:r>
            <a:endParaRPr lang="en-US" sz="2700" dirty="0"/>
          </a:p>
        </p:txBody>
      </p:sp>
      <p:pic>
        <p:nvPicPr>
          <p:cNvPr id="8" name="Image 0" descr="preencoded.png">
            <a:extLst>
              <a:ext uri="{FF2B5EF4-FFF2-40B4-BE49-F238E27FC236}">
                <a16:creationId xmlns:a16="http://schemas.microsoft.com/office/drawing/2014/main" id="{FA73FBD0-BAB4-9B6B-9B14-3A67D65C4E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950" t="9057" r="57691" b="52869"/>
          <a:stretch>
            <a:fillRect/>
          </a:stretch>
        </p:blipFill>
        <p:spPr>
          <a:xfrm>
            <a:off x="3935173" y="3962400"/>
            <a:ext cx="4188920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7978" y="-1"/>
            <a:ext cx="12096044" cy="6804025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000" tIns="63000" rIns="63000" bIns="63000" rtlCol="0" anchor="ctr"/>
          <a:lstStyle/>
          <a:p>
            <a:pPr algn="ctr">
              <a:defRPr/>
            </a:pPr>
            <a:endParaRPr sz="1786"/>
          </a:p>
        </p:txBody>
      </p:sp>
      <p:sp>
        <p:nvSpPr>
          <p:cNvPr id="3" name="AutoShape 3"/>
          <p:cNvSpPr/>
          <p:nvPr/>
        </p:nvSpPr>
        <p:spPr>
          <a:xfrm>
            <a:off x="803981" y="630002"/>
            <a:ext cx="10584039" cy="567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08000"/>
              </a:lnSpc>
              <a:defRPr/>
            </a:pPr>
            <a:r>
              <a:rPr lang="en-US" sz="3175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偉大壯舉</a:t>
            </a:r>
            <a:r>
              <a:rPr lang="en-US" sz="3175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——</a:t>
            </a:r>
            <a:r>
              <a:rPr lang="en-US" sz="3175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紅軍長征的史詩</a:t>
            </a:r>
            <a:endParaRPr lang="en-US" sz="1091" dirty="0"/>
          </a:p>
        </p:txBody>
      </p:sp>
      <p:sp>
        <p:nvSpPr>
          <p:cNvPr id="4" name="AutoShape 4"/>
          <p:cNvSpPr/>
          <p:nvPr/>
        </p:nvSpPr>
        <p:spPr>
          <a:xfrm>
            <a:off x="803980" y="1764006"/>
            <a:ext cx="5040019" cy="441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08000"/>
              </a:lnSpc>
              <a:defRPr/>
            </a:pPr>
            <a:r>
              <a:rPr lang="en-US" sz="2183" b="1" dirty="0" err="1">
                <a:solidFill>
                  <a:srgbClr val="121C30"/>
                </a:solidFill>
                <a:latin typeface="Noto Sans SC"/>
                <a:ea typeface="Noto Sans SC"/>
                <a:cs typeface="Noto Sans SC"/>
                <a:sym typeface="Noto Sans SC"/>
              </a:rPr>
              <a:t>生死存亡的抉擇</a:t>
            </a:r>
            <a:endParaRPr lang="en-US" sz="1091" dirty="0"/>
          </a:p>
        </p:txBody>
      </p:sp>
      <p:sp>
        <p:nvSpPr>
          <p:cNvPr id="5" name="AutoShape 5"/>
          <p:cNvSpPr/>
          <p:nvPr/>
        </p:nvSpPr>
        <p:spPr>
          <a:xfrm>
            <a:off x="803980" y="2646009"/>
            <a:ext cx="5040019" cy="945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sz="1600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革命根基初成：</a:t>
            </a:r>
            <a:r>
              <a:rPr lang="en-US" sz="1600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中國共產黨在江西等地建立革命根據地，深入開展土地革命，贏得了廣大工農群眾的衷心擁護</a:t>
            </a:r>
            <a:r>
              <a:rPr lang="en-US" sz="16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600" dirty="0"/>
          </a:p>
        </p:txBody>
      </p:sp>
      <p:sp>
        <p:nvSpPr>
          <p:cNvPr id="6" name="AutoShape 6"/>
          <p:cNvSpPr/>
          <p:nvPr/>
        </p:nvSpPr>
        <p:spPr>
          <a:xfrm>
            <a:off x="816582" y="3591012"/>
            <a:ext cx="5040019" cy="1512006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sz="1600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內外雙重困境：</a:t>
            </a:r>
            <a:r>
              <a:rPr lang="en-US" sz="16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國民黨為維護其統治，糾集數十萬兵力對中央蘇區發起大規模“</a:t>
            </a:r>
            <a:r>
              <a:rPr lang="en-US" sz="1600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圍剿</a:t>
            </a:r>
            <a:r>
              <a:rPr lang="en-US" sz="16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”；</a:t>
            </a:r>
            <a:r>
              <a:rPr lang="en-US" sz="1600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同時</a:t>
            </a:r>
            <a:r>
              <a:rPr lang="zh-TW" altLang="en-US" sz="16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中共</a:t>
            </a:r>
            <a:r>
              <a:rPr lang="en-US" sz="1600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黨內“左”傾冒險主義在軍事指揮上的錯誤領導，讓紅軍在第五次反“圍剿”中節節失利，陷入生死考驗</a:t>
            </a:r>
            <a:r>
              <a:rPr lang="en-US" sz="16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600" dirty="0"/>
          </a:p>
        </p:txBody>
      </p:sp>
      <p:sp>
        <p:nvSpPr>
          <p:cNvPr id="7" name="AutoShape 7"/>
          <p:cNvSpPr/>
          <p:nvPr/>
        </p:nvSpPr>
        <p:spPr>
          <a:xfrm>
            <a:off x="803980" y="5670020"/>
            <a:ext cx="5040019" cy="630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600" b="1" dirty="0" err="1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事實證明：</a:t>
            </a:r>
            <a:r>
              <a:rPr lang="en-US" sz="1600" dirty="0" err="1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錯誤的軍事路線與殘酷的外部圍剿，讓紅軍已無在根據地繼續堅持的條件，戰略轉移勢在必行</a:t>
            </a:r>
            <a:r>
              <a:rPr lang="en-US" sz="1600" dirty="0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600" dirty="0"/>
          </a:p>
        </p:txBody>
      </p:sp>
      <p:cxnSp>
        <p:nvCxnSpPr>
          <p:cNvPr id="8" name="Connector 8"/>
          <p:cNvCxnSpPr/>
          <p:nvPr/>
        </p:nvCxnSpPr>
        <p:spPr>
          <a:xfrm rot="5389582">
            <a:off x="4268993" y="3962724"/>
            <a:ext cx="4158015" cy="126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D81E06">
                <a:alpha val="3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9" name="AutoShape 9"/>
          <p:cNvSpPr/>
          <p:nvPr/>
        </p:nvSpPr>
        <p:spPr>
          <a:xfrm>
            <a:off x="6726002" y="2016007"/>
            <a:ext cx="4536017" cy="1134004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2000" b="1" dirty="0">
                <a:solidFill>
                  <a:srgbClr val="121C30"/>
                </a:solidFill>
                <a:latin typeface="Noto Sans SC"/>
                <a:ea typeface="Noto Sans SC"/>
                <a:cs typeface="Noto Sans SC"/>
                <a:sym typeface="Noto Sans SC"/>
              </a:rPr>
              <a:t>❶ </a:t>
            </a:r>
            <a:r>
              <a:rPr lang="en-US" sz="2000" b="1" dirty="0" err="1">
                <a:solidFill>
                  <a:srgbClr val="121C30"/>
                </a:solidFill>
                <a:latin typeface="Noto Sans SC"/>
                <a:ea typeface="Noto Sans SC"/>
                <a:cs typeface="Noto Sans SC"/>
                <a:sym typeface="Noto Sans SC"/>
              </a:rPr>
              <a:t>國民黨的圍剿</a:t>
            </a:r>
            <a:endParaRPr lang="en-US" sz="2000" dirty="0"/>
          </a:p>
          <a:p>
            <a:pPr>
              <a:lnSpc>
                <a:spcPct val="125000"/>
              </a:lnSpc>
              <a:spcBef>
                <a:spcPts val="595"/>
              </a:spcBef>
            </a:pPr>
            <a:r>
              <a:rPr lang="en-US" sz="1600" dirty="0" err="1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國民黨調集百萬大軍，採取“步步為營、堡壘推進”的戰術，企圖徹底摧毀中</a:t>
            </a:r>
            <a:r>
              <a:rPr lang="zh-TW" altLang="en-US" sz="1600" dirty="0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共</a:t>
            </a:r>
            <a:r>
              <a:rPr lang="en-US" sz="1600" dirty="0" err="1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革命根據地，革命力量面臨被絞殺的巨大風險</a:t>
            </a:r>
            <a:r>
              <a:rPr lang="en-US" sz="1600" dirty="0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6726002" y="3654013"/>
            <a:ext cx="4536017" cy="1134004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2000" b="1" dirty="0">
                <a:solidFill>
                  <a:srgbClr val="121C30"/>
                </a:solidFill>
                <a:latin typeface="Noto Sans SC"/>
                <a:ea typeface="Noto Sans SC"/>
                <a:cs typeface="Noto Sans SC"/>
                <a:sym typeface="Noto Sans SC"/>
              </a:rPr>
              <a:t>❷ “</a:t>
            </a:r>
            <a:r>
              <a:rPr lang="en-US" sz="2000" b="1" dirty="0" err="1">
                <a:solidFill>
                  <a:srgbClr val="121C30"/>
                </a:solidFill>
                <a:latin typeface="Noto Sans SC"/>
                <a:ea typeface="Noto Sans SC"/>
                <a:cs typeface="Noto Sans SC"/>
                <a:sym typeface="Noto Sans SC"/>
              </a:rPr>
              <a:t>左”傾錯誤的致命影響</a:t>
            </a:r>
            <a:endParaRPr lang="en-US" sz="2000" dirty="0"/>
          </a:p>
          <a:p>
            <a:pPr>
              <a:lnSpc>
                <a:spcPct val="125000"/>
              </a:lnSpc>
              <a:spcBef>
                <a:spcPts val="595"/>
              </a:spcBef>
            </a:pPr>
            <a:r>
              <a:rPr lang="en-US" sz="1600" dirty="0" err="1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博古、李德等人堅持“左”傾冒險主義，放棄毛澤東</a:t>
            </a:r>
            <a:r>
              <a:rPr lang="zh-TW" altLang="en-US" sz="1600" dirty="0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主張</a:t>
            </a:r>
            <a:r>
              <a:rPr lang="en-US" sz="1600" dirty="0" err="1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的軍事方針，推行陣地戰、消耗戰，致使紅軍在第五次反“圍剿”中損失慘重</a:t>
            </a:r>
            <a:r>
              <a:rPr lang="en-US" sz="1600" dirty="0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6726002" y="5292019"/>
            <a:ext cx="4536017" cy="1071004"/>
          </a:xfrm>
          <a:prstGeom prst="roundRect">
            <a:avLst>
              <a:gd name="adj" fmla="val 0"/>
            </a:avLst>
          </a:prstGeom>
          <a:solidFill>
            <a:srgbClr val="D81E0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000" tIns="63000" rIns="63000" bIns="63000" rtlCol="0" anchor="ctr"/>
          <a:lstStyle/>
          <a:p>
            <a:pPr algn="ctr">
              <a:defRPr/>
            </a:pPr>
            <a:endParaRPr sz="1786"/>
          </a:p>
        </p:txBody>
      </p:sp>
      <p:sp>
        <p:nvSpPr>
          <p:cNvPr id="12" name="AutoShape 12"/>
          <p:cNvSpPr/>
          <p:nvPr/>
        </p:nvSpPr>
        <p:spPr>
          <a:xfrm>
            <a:off x="6852003" y="5418020"/>
            <a:ext cx="4284016" cy="882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600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最終戰略抉擇：</a:t>
            </a:r>
            <a:r>
              <a:rPr lang="en-US" sz="1600" dirty="0" err="1">
                <a:solidFill>
                  <a:srgbClr val="323232"/>
                </a:solidFill>
                <a:latin typeface="Noto Sans SC"/>
                <a:ea typeface="Noto Sans SC"/>
                <a:cs typeface="Noto Sans SC"/>
                <a:sym typeface="Noto Sans SC"/>
              </a:rPr>
              <a:t>為保存革命火種，實現北上抗日的政治主張，中央紅軍被迫放棄原有根據地，踏上了漫漫長征之路，開啟</a:t>
            </a:r>
            <a:r>
              <a:rPr lang="zh-TW" altLang="en-US" sz="1600" dirty="0">
                <a:solidFill>
                  <a:srgbClr val="323232"/>
                </a:solidFill>
                <a:latin typeface="Noto Sans SC"/>
                <a:ea typeface="Noto Sans SC"/>
                <a:cs typeface="Noto Sans SC"/>
                <a:sym typeface="Noto Sans SC"/>
              </a:rPr>
              <a:t>了</a:t>
            </a:r>
            <a:r>
              <a:rPr lang="en-US" sz="1600" dirty="0" err="1">
                <a:solidFill>
                  <a:srgbClr val="323232"/>
                </a:solidFill>
                <a:latin typeface="Noto Sans SC"/>
                <a:ea typeface="Noto Sans SC"/>
                <a:cs typeface="Noto Sans SC"/>
                <a:sym typeface="Noto Sans SC"/>
              </a:rPr>
              <a:t>前所未有的戰略大轉移</a:t>
            </a:r>
            <a:r>
              <a:rPr lang="en-US" sz="1600" dirty="0">
                <a:solidFill>
                  <a:srgbClr val="323232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7978" y="-1"/>
            <a:ext cx="12096044" cy="6804025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000" tIns="63000" rIns="63000" bIns="63000" rtlCol="0" anchor="ctr"/>
          <a:lstStyle/>
          <a:p>
            <a:pPr algn="ctr">
              <a:defRPr/>
            </a:pPr>
            <a:endParaRPr sz="1786"/>
          </a:p>
        </p:txBody>
      </p:sp>
      <p:sp>
        <p:nvSpPr>
          <p:cNvPr id="3" name="AutoShape 3"/>
          <p:cNvSpPr/>
          <p:nvPr/>
        </p:nvSpPr>
        <p:spPr>
          <a:xfrm>
            <a:off x="803981" y="630002"/>
            <a:ext cx="10584039" cy="567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>
              <a:lnSpc>
                <a:spcPct val="108000"/>
              </a:lnSpc>
              <a:defRPr/>
            </a:pPr>
            <a:r>
              <a:rPr lang="en-US" sz="3175" b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二萬五千</a:t>
            </a:r>
            <a:r>
              <a:rPr lang="zh-TW" altLang="en-US" sz="3175" b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里</a:t>
            </a:r>
            <a:r>
              <a:rPr lang="en-US" sz="3175" b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的征程</a:t>
            </a:r>
            <a:endParaRPr lang="en-US" sz="1091"/>
          </a:p>
        </p:txBody>
      </p:sp>
      <p:sp>
        <p:nvSpPr>
          <p:cNvPr id="4" name="AutoShape 4"/>
          <p:cNvSpPr/>
          <p:nvPr/>
        </p:nvSpPr>
        <p:spPr>
          <a:xfrm>
            <a:off x="803980" y="1638006"/>
            <a:ext cx="5040019" cy="378001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sz="1984" b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▍ 艱苦啟程</a:t>
            </a:r>
            <a:endParaRPr lang="en-US" sz="1091"/>
          </a:p>
        </p:txBody>
      </p:sp>
      <p:sp>
        <p:nvSpPr>
          <p:cNvPr id="5" name="AutoShape 5"/>
          <p:cNvSpPr/>
          <p:nvPr/>
        </p:nvSpPr>
        <p:spPr>
          <a:xfrm>
            <a:off x="803980" y="2268008"/>
            <a:ext cx="5040019" cy="756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600" b="1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時間跨度：1934年10月 — 1936年10月</a:t>
            </a:r>
            <a:br>
              <a:rPr lang="en-US" sz="1600" dirty="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600" dirty="0" err="1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始於江西瑞金，中央紅軍被迫實行戰略性轉移，一路衝破國民黨軍的圍追堵截，途經十餘個省份，縱橫萬</a:t>
            </a:r>
            <a:r>
              <a:rPr lang="zh-TW" altLang="en-US" sz="1600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里</a:t>
            </a:r>
            <a:r>
              <a:rPr lang="en-US" sz="1600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600" dirty="0"/>
          </a:p>
        </p:txBody>
      </p:sp>
      <p:sp>
        <p:nvSpPr>
          <p:cNvPr id="6" name="AutoShape 6"/>
          <p:cNvSpPr/>
          <p:nvPr/>
        </p:nvSpPr>
        <p:spPr>
          <a:xfrm>
            <a:off x="803980" y="3780014"/>
            <a:ext cx="5040019" cy="378001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sz="1984" b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▍ 生死考驗</a:t>
            </a:r>
            <a:endParaRPr lang="en-US" sz="1091"/>
          </a:p>
        </p:txBody>
      </p:sp>
      <p:sp>
        <p:nvSpPr>
          <p:cNvPr id="7" name="AutoShape 7"/>
          <p:cNvSpPr/>
          <p:nvPr/>
        </p:nvSpPr>
        <p:spPr>
          <a:xfrm>
            <a:off x="803980" y="4158015"/>
            <a:ext cx="5040019" cy="882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sz="16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經歷四渡赤水、巧渡金沙江、強渡大渡河、飛奪瀘定橋等經典戰役；更以頑強意志征服雪山草地等人類極限生存環境，完成了人類軍事史上的偉大壯舉。</a:t>
            </a:r>
            <a:endParaRPr lang="en-US" sz="1600" dirty="0"/>
          </a:p>
        </p:txBody>
      </p:sp>
      <p:sp>
        <p:nvSpPr>
          <p:cNvPr id="8" name="AutoShape 8"/>
          <p:cNvSpPr/>
          <p:nvPr/>
        </p:nvSpPr>
        <p:spPr>
          <a:xfrm>
            <a:off x="803980" y="5544020"/>
            <a:ext cx="5040019" cy="630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600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勝利終點</a:t>
            </a:r>
            <a:r>
              <a:rPr lang="en-US" sz="1600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 · 會寧會師：</a:t>
            </a:r>
            <a:r>
              <a:rPr lang="en-US" sz="1600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1936年10月三大主力紅軍在甘肅會寧勝利會師，長征宣告結束，為中國革命保留了火種，開啟了嶄新篇章。</a:t>
            </a:r>
            <a:endParaRPr lang="en-US" sz="1600" dirty="0"/>
          </a:p>
        </p:txBody>
      </p:sp>
      <p:cxnSp>
        <p:nvCxnSpPr>
          <p:cNvPr id="9" name="Connector 9"/>
          <p:cNvCxnSpPr/>
          <p:nvPr/>
        </p:nvCxnSpPr>
        <p:spPr>
          <a:xfrm rot="5389889">
            <a:off x="4205993" y="3899723"/>
            <a:ext cx="4284016" cy="126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81E0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" name="長征路線動畫">
            <a:hlinkClick r:id="" action="ppaction://media"/>
            <a:extLst>
              <a:ext uri="{FF2B5EF4-FFF2-40B4-BE49-F238E27FC236}">
                <a16:creationId xmlns:a16="http://schemas.microsoft.com/office/drawing/2014/main" id="{9EA614AC-073F-CC8E-527E-3DB92C84FBD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2003" y="1764005"/>
            <a:ext cx="4876798" cy="2743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1" descr="882459bdf497c054c4d03b52e83092aa">
            <a:extLst>
              <a:ext uri="{FF2B5EF4-FFF2-40B4-BE49-F238E27FC236}">
                <a16:creationId xmlns:a16="http://schemas.microsoft.com/office/drawing/2014/main" id="{7AB18D42-CEF7-CCB7-4450-EBFD3883ECD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5412" b="6001"/>
          <a:stretch>
            <a:fillRect/>
          </a:stretch>
        </p:blipFill>
        <p:spPr>
          <a:xfrm>
            <a:off x="1143004" y="638401"/>
            <a:ext cx="9905991" cy="5527221"/>
          </a:xfrm>
          <a:prstGeom prst="rect">
            <a:avLst/>
          </a:prstGeom>
        </p:spPr>
      </p:pic>
      <p:sp>
        <p:nvSpPr>
          <p:cNvPr id="5" name="AutoShape 11">
            <a:extLst>
              <a:ext uri="{FF2B5EF4-FFF2-40B4-BE49-F238E27FC236}">
                <a16:creationId xmlns:a16="http://schemas.microsoft.com/office/drawing/2014/main" id="{A119730E-E0CD-6021-5615-2184E15D3964}"/>
              </a:ext>
            </a:extLst>
          </p:cNvPr>
          <p:cNvSpPr/>
          <p:nvPr/>
        </p:nvSpPr>
        <p:spPr>
          <a:xfrm>
            <a:off x="4037033" y="6188073"/>
            <a:ext cx="4599017" cy="504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  <a:r>
              <a:rPr lang="en-US" sz="1600" dirty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《</a:t>
            </a:r>
            <a:r>
              <a:rPr lang="en-US" sz="1600" dirty="0" err="1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中國工農紅軍長征路線圖</a:t>
            </a:r>
            <a:r>
              <a:rPr lang="en-US" sz="1600" dirty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》，</a:t>
            </a:r>
            <a:r>
              <a:rPr lang="en-US" sz="1600" dirty="0" err="1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記錄著那段艱苦卓絕而又波瀾壯闊的歲月</a:t>
            </a:r>
            <a:r>
              <a:rPr lang="en-US" sz="1600" dirty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568302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7978" y="-1"/>
            <a:ext cx="12096044" cy="6804025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000" tIns="63000" rIns="63000" bIns="63000" rtlCol="0" anchor="ctr"/>
          <a:lstStyle/>
          <a:p>
            <a:pPr algn="ctr">
              <a:defRPr/>
            </a:pPr>
            <a:endParaRPr sz="1786"/>
          </a:p>
        </p:txBody>
      </p:sp>
      <p:sp>
        <p:nvSpPr>
          <p:cNvPr id="3" name="AutoShape 3"/>
          <p:cNvSpPr/>
          <p:nvPr/>
        </p:nvSpPr>
        <p:spPr>
          <a:xfrm>
            <a:off x="803981" y="630002"/>
            <a:ext cx="10584039" cy="6048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08000"/>
              </a:lnSpc>
              <a:defRPr/>
            </a:pPr>
            <a:r>
              <a:rPr lang="zh-TW" altLang="en-US" sz="3175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重要</a:t>
            </a:r>
            <a:r>
              <a:rPr lang="en-US" sz="3175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轉折：遵義會議</a:t>
            </a:r>
            <a:endParaRPr lang="en-US" sz="1091" dirty="0"/>
          </a:p>
        </p:txBody>
      </p:sp>
      <p:sp>
        <p:nvSpPr>
          <p:cNvPr id="4" name="AutoShape 4"/>
          <p:cNvSpPr/>
          <p:nvPr/>
        </p:nvSpPr>
        <p:spPr>
          <a:xfrm>
            <a:off x="803980" y="1638006"/>
            <a:ext cx="5040019" cy="352801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sz="1786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01｜危急關頭的抉擇</a:t>
            </a:r>
            <a:endParaRPr lang="en-US" sz="1091" dirty="0"/>
          </a:p>
        </p:txBody>
      </p:sp>
      <p:sp>
        <p:nvSpPr>
          <p:cNvPr id="5" name="AutoShape 5"/>
          <p:cNvSpPr/>
          <p:nvPr/>
        </p:nvSpPr>
        <p:spPr>
          <a:xfrm>
            <a:off x="803980" y="2142007"/>
            <a:ext cx="10247197" cy="756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6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1935年1月，長征初期紅軍因“左”傾教條主義錯誤指揮，遭遇慘痛失利，陷入絕境。在此背景下，中共中央政治局在遵義召開擴大會議。</a:t>
            </a:r>
            <a:endParaRPr lang="en-US" sz="1600" dirty="0"/>
          </a:p>
        </p:txBody>
      </p:sp>
      <p:sp>
        <p:nvSpPr>
          <p:cNvPr id="6" name="AutoShape 6"/>
          <p:cNvSpPr/>
          <p:nvPr/>
        </p:nvSpPr>
        <p:spPr>
          <a:xfrm>
            <a:off x="803980" y="3402012"/>
            <a:ext cx="5040019" cy="352801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sz="1786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02｜撥亂反正的決議</a:t>
            </a:r>
            <a:endParaRPr lang="en-US" sz="1091" dirty="0"/>
          </a:p>
        </p:txBody>
      </p:sp>
      <p:sp>
        <p:nvSpPr>
          <p:cNvPr id="7" name="AutoShape 7"/>
          <p:cNvSpPr/>
          <p:nvPr/>
        </p:nvSpPr>
        <p:spPr>
          <a:xfrm>
            <a:off x="803980" y="3906014"/>
            <a:ext cx="10469266" cy="1008004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600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會議集中全力糾正錯誤；明確肯定毛澤東的正確軍事戰略主張；選舉毛澤東為</a:t>
            </a:r>
            <a:r>
              <a:rPr lang="zh-TW" altLang="en-US" sz="16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中共</a:t>
            </a:r>
            <a:r>
              <a:rPr lang="en-US" sz="1600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中央政治局常委，確立了他在</a:t>
            </a:r>
            <a:r>
              <a:rPr lang="zh-TW" altLang="en-US" sz="16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中共</a:t>
            </a:r>
            <a:r>
              <a:rPr lang="en-US" sz="16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黨</a:t>
            </a:r>
            <a:r>
              <a:rPr lang="zh-TW" altLang="en-US" sz="16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內</a:t>
            </a:r>
            <a:r>
              <a:rPr lang="en-US" sz="1600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和紅軍的領導地位</a:t>
            </a:r>
            <a:r>
              <a:rPr lang="en-US" sz="16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600" dirty="0"/>
          </a:p>
        </p:txBody>
      </p:sp>
      <p:sp>
        <p:nvSpPr>
          <p:cNvPr id="8" name="AutoShape 8"/>
          <p:cNvSpPr/>
          <p:nvPr/>
        </p:nvSpPr>
        <p:spPr>
          <a:xfrm>
            <a:off x="803979" y="5455819"/>
            <a:ext cx="10678272" cy="8064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08000"/>
              </a:lnSpc>
              <a:defRPr/>
            </a:pPr>
            <a:r>
              <a:rPr lang="en-US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“</a:t>
            </a:r>
            <a:r>
              <a:rPr lang="en-US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挽救了</a:t>
            </a:r>
            <a:r>
              <a:rPr lang="zh-TW" altLang="en-US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中共</a:t>
            </a:r>
            <a:r>
              <a:rPr lang="en-US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、</a:t>
            </a:r>
            <a:r>
              <a:rPr lang="en-US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挽救了紅軍、挽救了中國革命</a:t>
            </a:r>
            <a:r>
              <a:rPr lang="en-US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”</a:t>
            </a:r>
            <a:endParaRPr lang="en-US" sz="1200" dirty="0"/>
          </a:p>
          <a:p>
            <a:pPr>
              <a:lnSpc>
                <a:spcPct val="117000"/>
              </a:lnSpc>
              <a:spcBef>
                <a:spcPts val="595"/>
              </a:spcBef>
            </a:pPr>
            <a:r>
              <a:rPr lang="en-US" sz="1600" dirty="0" err="1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這是黨歷史上生死攸關的轉捩點，也標誌著中國共產黨從幼年走向成熟，開始獨立自主地掌握中國革命的命運</a:t>
            </a:r>
            <a:r>
              <a:rPr lang="en-US" sz="1290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0466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26422" y="452109"/>
            <a:ext cx="4756785" cy="5725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0A0A0A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歷史座標與我們的交匯點</a:t>
            </a:r>
            <a:endParaRPr lang="en-US" sz="3300" dirty="0"/>
          </a:p>
        </p:txBody>
      </p:sp>
      <p:sp>
        <p:nvSpPr>
          <p:cNvPr id="4" name="Text 1"/>
          <p:cNvSpPr/>
          <p:nvPr/>
        </p:nvSpPr>
        <p:spPr>
          <a:xfrm>
            <a:off x="5303387" y="2448499"/>
            <a:ext cx="1546765" cy="4907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323232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長征勝利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1503642" y="2453579"/>
            <a:ext cx="1584865" cy="4848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313131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中共成立</a:t>
            </a:r>
            <a:endParaRPr lang="en-US" sz="2800" dirty="0"/>
          </a:p>
        </p:txBody>
      </p:sp>
      <p:sp>
        <p:nvSpPr>
          <p:cNvPr id="6" name="Text 3"/>
          <p:cNvSpPr/>
          <p:nvPr/>
        </p:nvSpPr>
        <p:spPr>
          <a:xfrm>
            <a:off x="965176" y="4485528"/>
            <a:ext cx="2157362" cy="3154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1700" b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105週年(1921–2026)</a:t>
            </a:r>
            <a:endParaRPr lang="en-US" sz="1700" dirty="0"/>
          </a:p>
        </p:txBody>
      </p:sp>
      <p:sp>
        <p:nvSpPr>
          <p:cNvPr id="7" name="Text 4"/>
          <p:cNvSpPr/>
          <p:nvPr/>
        </p:nvSpPr>
        <p:spPr>
          <a:xfrm>
            <a:off x="4830959" y="4485528"/>
            <a:ext cx="2171761" cy="3154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1700" b="1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90週年（1936–2026)</a:t>
            </a:r>
            <a:endParaRPr lang="en-US" sz="1700" dirty="0"/>
          </a:p>
        </p:txBody>
      </p:sp>
      <p:sp>
        <p:nvSpPr>
          <p:cNvPr id="8" name="Text 5"/>
          <p:cNvSpPr/>
          <p:nvPr/>
        </p:nvSpPr>
        <p:spPr>
          <a:xfrm>
            <a:off x="9001535" y="4632844"/>
            <a:ext cx="1679828" cy="3388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1700" b="1" dirty="0">
                <a:solidFill>
                  <a:srgbClr val="282C2F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你的挑戰與抉擇</a:t>
            </a:r>
            <a:endParaRPr lang="en-US" sz="1700" dirty="0"/>
          </a:p>
        </p:txBody>
      </p:sp>
      <p:sp>
        <p:nvSpPr>
          <p:cNvPr id="9" name="Text 6"/>
          <p:cNvSpPr/>
          <p:nvPr/>
        </p:nvSpPr>
        <p:spPr>
          <a:xfrm>
            <a:off x="1280128" y="4790320"/>
            <a:ext cx="1592764" cy="3096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60605F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一從0到1的開創</a:t>
            </a: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4876678" y="4790320"/>
            <a:ext cx="2175223" cy="3096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65656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一逆境中的堅持與轉折</a:t>
            </a:r>
            <a:endParaRPr lang="en-US" sz="1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4EE13D-D9F5-746C-1F72-3B82744CB1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3F04438B-5DB9-8357-D35E-FBFE8F74D78C}"/>
              </a:ext>
            </a:extLst>
          </p:cNvPr>
          <p:cNvSpPr/>
          <p:nvPr/>
        </p:nvSpPr>
        <p:spPr>
          <a:xfrm>
            <a:off x="47978" y="-1"/>
            <a:ext cx="12096044" cy="6804025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000" tIns="63000" rIns="63000" bIns="63000" rtlCol="0" anchor="ctr"/>
          <a:lstStyle/>
          <a:p>
            <a:pPr algn="ctr">
              <a:defRPr/>
            </a:pPr>
            <a:endParaRPr sz="1786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9E5665EE-65DF-1A93-1FEF-293469BF7E12}"/>
              </a:ext>
            </a:extLst>
          </p:cNvPr>
          <p:cNvSpPr/>
          <p:nvPr/>
        </p:nvSpPr>
        <p:spPr>
          <a:xfrm>
            <a:off x="803981" y="630002"/>
            <a:ext cx="10584039" cy="6048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08000"/>
              </a:lnSpc>
              <a:defRPr/>
            </a:pPr>
            <a:r>
              <a:rPr lang="zh-TW" altLang="en-US" sz="3175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重要</a:t>
            </a:r>
            <a:r>
              <a:rPr lang="en-US" sz="3175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轉折：遵義會議</a:t>
            </a:r>
            <a:endParaRPr lang="en-US" sz="1091" dirty="0"/>
          </a:p>
        </p:txBody>
      </p:sp>
      <p:pic>
        <p:nvPicPr>
          <p:cNvPr id="10" name="Picture 10">
            <a:extLst>
              <a:ext uri="{FF2B5EF4-FFF2-40B4-BE49-F238E27FC236}">
                <a16:creationId xmlns:a16="http://schemas.microsoft.com/office/drawing/2014/main" id="{24326617-69AF-5897-9124-77EFA03D5A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357" r="12357"/>
          <a:stretch>
            <a:fillRect/>
          </a:stretch>
        </p:blipFill>
        <p:spPr>
          <a:xfrm>
            <a:off x="405367" y="1864807"/>
            <a:ext cx="6070247" cy="4162455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1" name="AutoShape 11">
            <a:extLst>
              <a:ext uri="{FF2B5EF4-FFF2-40B4-BE49-F238E27FC236}">
                <a16:creationId xmlns:a16="http://schemas.microsoft.com/office/drawing/2014/main" id="{6F09C936-5228-6046-06BD-8194138CC0DB}"/>
              </a:ext>
            </a:extLst>
          </p:cNvPr>
          <p:cNvSpPr/>
          <p:nvPr/>
        </p:nvSpPr>
        <p:spPr>
          <a:xfrm>
            <a:off x="6726002" y="5292019"/>
            <a:ext cx="4410016" cy="756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lnSpc>
                <a:spcPct val="117000"/>
              </a:lnSpc>
              <a:defRPr/>
            </a:pPr>
            <a:r>
              <a:rPr lang="en-US" sz="2000" b="1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遵義會議會址</a:t>
            </a:r>
            <a:endParaRPr lang="en-US" sz="2000" dirty="0"/>
          </a:p>
          <a:p>
            <a:pPr algn="ctr">
              <a:lnSpc>
                <a:spcPct val="108000"/>
              </a:lnSpc>
              <a:spcBef>
                <a:spcPts val="397"/>
              </a:spcBef>
            </a:pPr>
            <a:r>
              <a:rPr lang="en-US" sz="1600" dirty="0" err="1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位於貴州省遵義市紅花崗區，見證了這次偉大的歷史轉折時刻</a:t>
            </a:r>
            <a:r>
              <a:rPr lang="en-US" sz="1600" dirty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6209167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7978" y="-1"/>
            <a:ext cx="12096044" cy="6804025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000" tIns="63000" rIns="63000" bIns="63000" rtlCol="0" anchor="ctr"/>
          <a:lstStyle/>
          <a:p>
            <a:pPr algn="ctr">
              <a:defRPr/>
            </a:pPr>
            <a:endParaRPr sz="1786"/>
          </a:p>
        </p:txBody>
      </p:sp>
      <p:sp>
        <p:nvSpPr>
          <p:cNvPr id="3" name="AutoShape 3"/>
          <p:cNvSpPr/>
          <p:nvPr/>
        </p:nvSpPr>
        <p:spPr>
          <a:xfrm>
            <a:off x="803981" y="630002"/>
            <a:ext cx="10584039" cy="567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08000"/>
              </a:lnSpc>
              <a:defRPr/>
            </a:pPr>
            <a:r>
              <a:rPr lang="en-US" sz="3175" b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極限壓力下的鋼鐵意志</a:t>
            </a:r>
            <a:endParaRPr lang="en-US" sz="1091"/>
          </a:p>
        </p:txBody>
      </p:sp>
      <p:sp>
        <p:nvSpPr>
          <p:cNvPr id="4" name="AutoShape 4"/>
          <p:cNvSpPr/>
          <p:nvPr/>
        </p:nvSpPr>
        <p:spPr>
          <a:xfrm>
            <a:off x="803980" y="1764006"/>
            <a:ext cx="5040019" cy="378001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sz="1984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情景再現</a:t>
            </a:r>
            <a:endParaRPr lang="en-US" sz="1091" dirty="0"/>
          </a:p>
        </p:txBody>
      </p:sp>
      <p:sp>
        <p:nvSpPr>
          <p:cNvPr id="5" name="AutoShape 5"/>
          <p:cNvSpPr/>
          <p:nvPr/>
        </p:nvSpPr>
        <p:spPr>
          <a:xfrm>
            <a:off x="803980" y="2286001"/>
            <a:ext cx="10769711" cy="111601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600" b="1" dirty="0">
                <a:solidFill>
                  <a:srgbClr val="141414"/>
                </a:solidFill>
                <a:latin typeface="Noto Sans SC"/>
                <a:ea typeface="Noto Sans SC"/>
                <a:cs typeface="Noto Sans SC"/>
                <a:sym typeface="Noto Sans SC"/>
              </a:rPr>
              <a:t>翻越雪山：</a:t>
            </a:r>
            <a:r>
              <a:rPr lang="en-US" sz="16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紅軍先後征服夾金山等數座海拔超4000米的大雪山。在空氣稀薄、風雪交加的絕境中，單薄的衣著難以抵禦嚴寒，無數戰士因缺氧、凍僵永遠倒在了皚皚白雪之中。</a:t>
            </a:r>
            <a:endParaRPr lang="en-US" sz="1600" dirty="0"/>
          </a:p>
        </p:txBody>
      </p:sp>
      <p:sp>
        <p:nvSpPr>
          <p:cNvPr id="6" name="AutoShape 6"/>
          <p:cNvSpPr/>
          <p:nvPr/>
        </p:nvSpPr>
        <p:spPr>
          <a:xfrm>
            <a:off x="803980" y="3780013"/>
            <a:ext cx="10769711" cy="1008004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600" b="1" dirty="0">
                <a:solidFill>
                  <a:srgbClr val="141414"/>
                </a:solidFill>
                <a:latin typeface="Noto Sans SC"/>
                <a:ea typeface="Noto Sans SC"/>
                <a:cs typeface="Noto Sans SC"/>
                <a:sym typeface="Noto Sans SC"/>
              </a:rPr>
              <a:t>穿越草地：</a:t>
            </a:r>
            <a:r>
              <a:rPr lang="en-US" sz="16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踏入荒無人煙的沼澤草地，沒有足夠的糧食補給，野菜、草根甚至煮皮帶成為果腹之物。深陷泥潭的危險無處不在，饑餓與疲憊雙重折磨，吞噬了更多鮮活的生命。</a:t>
            </a:r>
            <a:endParaRPr lang="en-US" sz="1600" dirty="0"/>
          </a:p>
        </p:txBody>
      </p:sp>
      <p:sp>
        <p:nvSpPr>
          <p:cNvPr id="7" name="AutoShape 7"/>
          <p:cNvSpPr/>
          <p:nvPr/>
        </p:nvSpPr>
        <p:spPr>
          <a:xfrm>
            <a:off x="803980" y="5009779"/>
            <a:ext cx="10913403" cy="1164244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sz="1600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核心啟示：</a:t>
            </a:r>
            <a:r>
              <a:rPr lang="en-US" sz="1600" dirty="0">
                <a:solidFill>
                  <a:srgbClr val="1E1E1E"/>
                </a:solidFill>
                <a:latin typeface="Noto Sans SC"/>
                <a:ea typeface="Noto Sans SC"/>
                <a:cs typeface="Noto Sans SC"/>
                <a:sym typeface="Noto Sans SC"/>
              </a:rPr>
              <a:t>長征不僅是一次艱難的戰略轉移，更是一場對意志的極限壓力測試。真正的戰鬥力與韌性，從來不是憑空產生的，而是在直面並解決每一個生死難題的過程中，千錘百煉而來。</a:t>
            </a:r>
            <a:endParaRPr lang="en-US" sz="16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9CCB3-3E03-8B43-3631-92BC43AFD7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9AED6482-48AE-87BE-6C30-824B1BA64B3F}"/>
              </a:ext>
            </a:extLst>
          </p:cNvPr>
          <p:cNvSpPr/>
          <p:nvPr/>
        </p:nvSpPr>
        <p:spPr>
          <a:xfrm>
            <a:off x="47978" y="-1"/>
            <a:ext cx="12096044" cy="6804025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000" tIns="63000" rIns="63000" bIns="63000" rtlCol="0" anchor="ctr"/>
          <a:lstStyle/>
          <a:p>
            <a:pPr algn="ctr">
              <a:defRPr/>
            </a:pPr>
            <a:endParaRPr sz="1786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2ECFF93C-F19D-2FEA-B49A-D1E3B8E9AC6B}"/>
              </a:ext>
            </a:extLst>
          </p:cNvPr>
          <p:cNvSpPr/>
          <p:nvPr/>
        </p:nvSpPr>
        <p:spPr>
          <a:xfrm>
            <a:off x="803981" y="630002"/>
            <a:ext cx="10584039" cy="567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08000"/>
              </a:lnSpc>
              <a:defRPr/>
            </a:pPr>
            <a:r>
              <a:rPr lang="en-US" sz="3175" b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極限壓力下的鋼鐵意志</a:t>
            </a:r>
            <a:endParaRPr lang="en-US" sz="1091"/>
          </a:p>
        </p:txBody>
      </p:sp>
      <p:sp>
        <p:nvSpPr>
          <p:cNvPr id="10" name="AutoShape 10">
            <a:extLst>
              <a:ext uri="{FF2B5EF4-FFF2-40B4-BE49-F238E27FC236}">
                <a16:creationId xmlns:a16="http://schemas.microsoft.com/office/drawing/2014/main" id="{32DD939D-5085-0413-5ACD-404B01F03937}"/>
              </a:ext>
            </a:extLst>
          </p:cNvPr>
          <p:cNvSpPr/>
          <p:nvPr/>
        </p:nvSpPr>
        <p:spPr>
          <a:xfrm>
            <a:off x="6726002" y="5355019"/>
            <a:ext cx="4410016" cy="756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lnSpc>
                <a:spcPct val="108000"/>
              </a:lnSpc>
              <a:defRPr/>
            </a:pPr>
            <a:r>
              <a:rPr lang="en-US" sz="1600" dirty="0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“</a:t>
            </a:r>
            <a:r>
              <a:rPr lang="en-US" sz="1600" dirty="0" err="1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紅軍不怕遠征難，萬水千山只等閒</a:t>
            </a:r>
            <a:r>
              <a:rPr lang="en-US" sz="1600" dirty="0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”。</a:t>
            </a:r>
            <a:r>
              <a:rPr lang="zh-TW" altLang="en-US" sz="1600" dirty="0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毛澤東主席的這首詩生動紀錄了紅軍將士的精神面貌。</a:t>
            </a:r>
          </a:p>
        </p:txBody>
      </p:sp>
      <p:pic>
        <p:nvPicPr>
          <p:cNvPr id="11" name="图片 10" descr="f084f2f4c312623bd55573916d5e798e">
            <a:extLst>
              <a:ext uri="{FF2B5EF4-FFF2-40B4-BE49-F238E27FC236}">
                <a16:creationId xmlns:a16="http://schemas.microsoft.com/office/drawing/2014/main" id="{97AEC57C-E4E3-4053-79CE-D31CB124B9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546" y="1938203"/>
            <a:ext cx="5793023" cy="3668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4191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7978" y="-1"/>
            <a:ext cx="12096044" cy="6804025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000" tIns="63000" rIns="63000" bIns="63000" rtlCol="0" anchor="ctr"/>
          <a:lstStyle/>
          <a:p>
            <a:pPr algn="ctr">
              <a:defRPr/>
            </a:pPr>
            <a:endParaRPr sz="1786"/>
          </a:p>
        </p:txBody>
      </p:sp>
      <p:sp>
        <p:nvSpPr>
          <p:cNvPr id="3" name="AutoShape 3"/>
          <p:cNvSpPr/>
          <p:nvPr/>
        </p:nvSpPr>
        <p:spPr>
          <a:xfrm>
            <a:off x="803981" y="630002"/>
            <a:ext cx="10584039" cy="6048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>
              <a:lnSpc>
                <a:spcPct val="108000"/>
              </a:lnSpc>
              <a:defRPr/>
            </a:pPr>
            <a:r>
              <a:rPr lang="en-US" sz="3175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精神傳承</a:t>
            </a:r>
            <a:r>
              <a:rPr lang="en-US" sz="3175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——</a:t>
            </a:r>
            <a:r>
              <a:rPr lang="en-US" sz="3175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長征精神的時代價值</a:t>
            </a:r>
            <a:endParaRPr lang="en-US" sz="1091" dirty="0"/>
          </a:p>
        </p:txBody>
      </p:sp>
      <p:sp>
        <p:nvSpPr>
          <p:cNvPr id="4" name="AutoShape 4"/>
          <p:cNvSpPr/>
          <p:nvPr/>
        </p:nvSpPr>
        <p:spPr>
          <a:xfrm>
            <a:off x="803981" y="1638005"/>
            <a:ext cx="10584039" cy="4536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2381" b="1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什麼是長征精神？</a:t>
            </a:r>
            <a:endParaRPr lang="en-US" sz="1091"/>
          </a:p>
        </p:txBody>
      </p:sp>
      <p:sp>
        <p:nvSpPr>
          <p:cNvPr id="5" name="AutoShape 5"/>
          <p:cNvSpPr/>
          <p:nvPr/>
        </p:nvSpPr>
        <p:spPr>
          <a:xfrm>
            <a:off x="803981" y="2520009"/>
            <a:ext cx="10584039" cy="5544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sz="1786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核心內涵：</a:t>
            </a:r>
            <a:r>
              <a:rPr lang="en-US" sz="1786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堅忍不拔、自強不息、勇往直前</a:t>
            </a:r>
            <a:r>
              <a:rPr lang="zh-TW" altLang="en-US" sz="1786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、你還想到哪些？</a:t>
            </a:r>
            <a:endParaRPr lang="en-US" sz="1091" dirty="0"/>
          </a:p>
        </p:txBody>
      </p:sp>
      <p:sp>
        <p:nvSpPr>
          <p:cNvPr id="6" name="AutoShape 6"/>
          <p:cNvSpPr/>
          <p:nvPr/>
        </p:nvSpPr>
        <p:spPr>
          <a:xfrm>
            <a:off x="803981" y="3402012"/>
            <a:ext cx="10584039" cy="12600"/>
          </a:xfrm>
          <a:prstGeom prst="roundRect">
            <a:avLst>
              <a:gd name="adj" fmla="val 0"/>
            </a:avLst>
          </a:prstGeom>
          <a:solidFill>
            <a:srgbClr val="D81E06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000" tIns="63000" rIns="63000" bIns="63000" rtlCol="0" anchor="ctr"/>
          <a:lstStyle/>
          <a:p>
            <a:pPr algn="ctr">
              <a:defRPr/>
            </a:pPr>
            <a:endParaRPr sz="1786"/>
          </a:p>
        </p:txBody>
      </p:sp>
      <p:sp>
        <p:nvSpPr>
          <p:cNvPr id="7" name="AutoShape 7"/>
          <p:cNvSpPr/>
          <p:nvPr/>
        </p:nvSpPr>
        <p:spPr>
          <a:xfrm>
            <a:off x="803980" y="4032014"/>
            <a:ext cx="4788018" cy="756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587" b="1" dirty="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01｜獻身精神：</a:t>
            </a:r>
            <a:r>
              <a:rPr lang="en-US" sz="1389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不怕犧牲、前赴後繼，面對生死考驗，始終將</a:t>
            </a:r>
            <a:r>
              <a:rPr lang="zh-TW" altLang="en-US" sz="1389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堅持</a:t>
            </a:r>
            <a:r>
              <a:rPr lang="en-US" sz="1389" dirty="0" err="1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革命理想</a:t>
            </a:r>
            <a:r>
              <a:rPr lang="en-US" sz="1389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091" dirty="0"/>
          </a:p>
        </p:txBody>
      </p:sp>
      <p:sp>
        <p:nvSpPr>
          <p:cNvPr id="8" name="AutoShape 8"/>
          <p:cNvSpPr/>
          <p:nvPr/>
        </p:nvSpPr>
        <p:spPr>
          <a:xfrm>
            <a:off x="803980" y="5292019"/>
            <a:ext cx="4788018" cy="756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587" b="1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02｜奮鬥精神：</a:t>
            </a:r>
            <a:r>
              <a:rPr lang="en-US" sz="1389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勇往直前、堅韌不拔，跨越千難萬險，用腳步丈量信仰，靠意志突破極限。</a:t>
            </a:r>
            <a:endParaRPr lang="en-US" sz="1091"/>
          </a:p>
        </p:txBody>
      </p:sp>
      <p:sp>
        <p:nvSpPr>
          <p:cNvPr id="9" name="AutoShape 9"/>
          <p:cNvSpPr/>
          <p:nvPr/>
        </p:nvSpPr>
        <p:spPr>
          <a:xfrm>
            <a:off x="6096000" y="4032015"/>
            <a:ext cx="12600" cy="2016007"/>
          </a:xfrm>
          <a:prstGeom prst="roundRect">
            <a:avLst>
              <a:gd name="adj" fmla="val 0"/>
            </a:avLst>
          </a:prstGeom>
          <a:solidFill>
            <a:srgbClr val="D81E06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000" tIns="63000" rIns="63000" bIns="63000" rtlCol="0" anchor="ctr"/>
          <a:lstStyle/>
          <a:p>
            <a:pPr algn="ctr">
              <a:defRPr/>
            </a:pPr>
            <a:endParaRPr sz="1786"/>
          </a:p>
        </p:txBody>
      </p:sp>
      <p:sp>
        <p:nvSpPr>
          <p:cNvPr id="10" name="AutoShape 10"/>
          <p:cNvSpPr/>
          <p:nvPr/>
        </p:nvSpPr>
        <p:spPr>
          <a:xfrm>
            <a:off x="6474001" y="4032014"/>
            <a:ext cx="4788018" cy="756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587" b="1" dirty="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03｜協作精神：</a:t>
            </a:r>
            <a:r>
              <a:rPr lang="en-US" sz="1389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眾志成城、團結互助，軍民一心、在生死與共中凝聚成堅不可摧的集體。</a:t>
            </a:r>
            <a:endParaRPr lang="en-US" sz="1091" dirty="0"/>
          </a:p>
        </p:txBody>
      </p:sp>
      <p:sp>
        <p:nvSpPr>
          <p:cNvPr id="11" name="AutoShape 11"/>
          <p:cNvSpPr/>
          <p:nvPr/>
        </p:nvSpPr>
        <p:spPr>
          <a:xfrm>
            <a:off x="6474001" y="5292019"/>
            <a:ext cx="4788018" cy="756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587" b="1" dirty="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04｜樂觀精神：</a:t>
            </a:r>
            <a:r>
              <a:rPr lang="en-US" sz="1389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百折不撓、克服困難，即便身處絕境依然堅信勝利。</a:t>
            </a:r>
            <a:endParaRPr lang="en-US" sz="109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0466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95943" y="579106"/>
            <a:ext cx="5350002" cy="590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3600" b="1" dirty="0">
                <a:solidFill>
                  <a:srgbClr val="782C2A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1936·百折不撓</a:t>
            </a:r>
            <a:endParaRPr lang="en-US" sz="3600" dirty="0"/>
          </a:p>
        </p:txBody>
      </p:sp>
      <p:sp>
        <p:nvSpPr>
          <p:cNvPr id="4" name="Text 1"/>
          <p:cNvSpPr/>
          <p:nvPr/>
        </p:nvSpPr>
        <p:spPr>
          <a:xfrm>
            <a:off x="975336" y="1590000"/>
            <a:ext cx="2870835" cy="3738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400" b="1" dirty="0">
                <a:solidFill>
                  <a:srgbClr val="1D1D1D"/>
                </a:solidFill>
                <a:latin typeface="Noto Serif TC" pitchFamily="34" charset="0"/>
                <a:ea typeface="Noto Serif TC" pitchFamily="34" charset="-122"/>
                <a:cs typeface="Noto Serif TC" pitchFamily="34" charset="-120"/>
              </a:rPr>
              <a:t>總里程：二萬五千里</a:t>
            </a:r>
            <a:endParaRPr lang="en-US" sz="2400" dirty="0"/>
          </a:p>
        </p:txBody>
      </p:sp>
      <p:sp>
        <p:nvSpPr>
          <p:cNvPr id="5" name="Text 2"/>
          <p:cNvSpPr/>
          <p:nvPr/>
        </p:nvSpPr>
        <p:spPr>
          <a:xfrm>
            <a:off x="6410799" y="3083483"/>
            <a:ext cx="2979385" cy="4322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400" b="1" dirty="0">
                <a:solidFill>
                  <a:srgbClr val="242424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渡過30</a:t>
            </a:r>
            <a:r>
              <a:rPr lang="zh-TW" altLang="en-US" sz="2400" b="1" dirty="0">
                <a:solidFill>
                  <a:srgbClr val="242424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多</a:t>
            </a:r>
            <a:r>
              <a:rPr lang="en-US" sz="2400" b="1" dirty="0" err="1">
                <a:solidFill>
                  <a:srgbClr val="242424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條湍急河流</a:t>
            </a: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939776" y="3088563"/>
            <a:ext cx="4417669" cy="4206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400" b="1" dirty="0">
                <a:solidFill>
                  <a:srgbClr val="25252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極端地形：翻越20</a:t>
            </a:r>
            <a:r>
              <a:rPr lang="zh-TW" altLang="en-US" sz="2400" b="1" dirty="0">
                <a:solidFill>
                  <a:srgbClr val="25252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多</a:t>
            </a:r>
            <a:r>
              <a:rPr lang="en-US" sz="2400" b="1" dirty="0" err="1">
                <a:solidFill>
                  <a:srgbClr val="25252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座高聳山脈</a:t>
            </a:r>
            <a:endParaRPr lang="en-US" sz="2400" dirty="0"/>
          </a:p>
        </p:txBody>
      </p:sp>
      <p:sp>
        <p:nvSpPr>
          <p:cNvPr id="7" name="Text 4"/>
          <p:cNvSpPr/>
          <p:nvPr/>
        </p:nvSpPr>
        <p:spPr>
          <a:xfrm>
            <a:off x="965176" y="5095113"/>
            <a:ext cx="4028855" cy="3797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zh-TW" altLang="en-US" sz="2400" b="1" dirty="0">
                <a:solidFill>
                  <a:srgbClr val="1C1C1C"/>
                </a:solidFill>
                <a:latin typeface="Noto Serif TC" pitchFamily="34" charset="0"/>
                <a:ea typeface="Noto Serif TC" pitchFamily="34" charset="-122"/>
                <a:cs typeface="Noto Serif TC" pitchFamily="34" charset="-120"/>
              </a:rPr>
              <a:t>翻雪山、過草地、四渡赤水</a:t>
            </a:r>
            <a:r>
              <a:rPr lang="en-US" altLang="zh-TW" sz="2400" b="1" dirty="0">
                <a:solidFill>
                  <a:srgbClr val="1C1C1C"/>
                </a:solidFill>
                <a:latin typeface="Noto Serif TC" pitchFamily="34" charset="0"/>
                <a:ea typeface="Noto Serif TC" pitchFamily="34" charset="-122"/>
                <a:cs typeface="Noto Serif TC" pitchFamily="34" charset="-120"/>
              </a:rPr>
              <a:t>…..</a:t>
            </a:r>
            <a:endParaRPr lang="en-US" sz="2400" dirty="0"/>
          </a:p>
        </p:txBody>
      </p:sp>
      <p:sp>
        <p:nvSpPr>
          <p:cNvPr id="10" name="Text 7"/>
          <p:cNvSpPr/>
          <p:nvPr/>
        </p:nvSpPr>
        <p:spPr>
          <a:xfrm>
            <a:off x="939777" y="6151726"/>
            <a:ext cx="9500235" cy="4089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400" b="1" dirty="0">
                <a:solidFill>
                  <a:srgbClr val="F1F9FC"/>
                </a:solidFill>
                <a:latin typeface="Noto Serif TC" pitchFamily="34" charset="0"/>
                <a:ea typeface="Noto Serif TC" pitchFamily="34" charset="-122"/>
                <a:cs typeface="Noto Serif TC" pitchFamily="34" charset="-120"/>
              </a:rPr>
              <a:t>長征不僅是一場地理大遷徙，更是在極度絕境中尋求突破的生存奇蹟。</a:t>
            </a:r>
            <a:endParaRPr lang="en-US" sz="2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994"/>
            <a:ext cx="12191695" cy="680067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75623" y="558786"/>
            <a:ext cx="5801011" cy="6367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3700" b="1" dirty="0">
                <a:solidFill>
                  <a:srgbClr val="06070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遵義會議：自我修正的智慧</a:t>
            </a:r>
            <a:endParaRPr lang="en-US" sz="3700" dirty="0"/>
          </a:p>
        </p:txBody>
      </p:sp>
      <p:sp>
        <p:nvSpPr>
          <p:cNvPr id="4" name="Text 1"/>
          <p:cNvSpPr/>
          <p:nvPr/>
        </p:nvSpPr>
        <p:spPr>
          <a:xfrm>
            <a:off x="6248244" y="1503642"/>
            <a:ext cx="2981706" cy="4264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500" b="1" dirty="0">
                <a:solidFill>
                  <a:srgbClr val="334B6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萬里轉移、最終勝利</a:t>
            </a:r>
            <a:endParaRPr lang="en-US" sz="2500" dirty="0"/>
          </a:p>
        </p:txBody>
      </p:sp>
      <p:sp>
        <p:nvSpPr>
          <p:cNvPr id="5" name="Text 2"/>
          <p:cNvSpPr/>
          <p:nvPr/>
        </p:nvSpPr>
        <p:spPr>
          <a:xfrm>
            <a:off x="7589330" y="3809905"/>
            <a:ext cx="4109085" cy="3738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400" b="1" dirty="0">
                <a:solidFill>
                  <a:srgbClr val="20201D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關鍵決策、直面錯誤調整方向</a:t>
            </a: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792460" y="4902077"/>
            <a:ext cx="2289810" cy="4030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400" b="1" dirty="0">
                <a:solidFill>
                  <a:srgbClr val="7D3431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挫折與團隊分歧</a:t>
            </a:r>
            <a:endParaRPr lang="en-US" sz="2400" dirty="0"/>
          </a:p>
        </p:txBody>
      </p:sp>
      <p:sp>
        <p:nvSpPr>
          <p:cNvPr id="7" name="Text 4"/>
          <p:cNvSpPr/>
          <p:nvPr/>
        </p:nvSpPr>
        <p:spPr>
          <a:xfrm>
            <a:off x="888978" y="6014570"/>
            <a:ext cx="10142437" cy="4030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400" b="1" dirty="0" err="1">
                <a:solidFill>
                  <a:srgbClr val="232323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面對毀滅性打擊，韌性不在於從不犯錯，而在於擁有強大的自我修正能力</a:t>
            </a:r>
            <a:r>
              <a:rPr lang="en-US" sz="2400" b="1" dirty="0">
                <a:solidFill>
                  <a:srgbClr val="232323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。</a:t>
            </a:r>
            <a:endParaRPr lang="en-US" sz="2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3012315" y="723928"/>
            <a:ext cx="7409500" cy="6484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zh-TW" altLang="en-US" sz="3700" b="1" dirty="0">
                <a:solidFill>
                  <a:srgbClr val="1E3042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時空</a:t>
            </a:r>
            <a:r>
              <a:rPr lang="en-US" sz="3700" b="1" dirty="0" err="1">
                <a:solidFill>
                  <a:srgbClr val="1E3042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對話：逆境中的“轉折</a:t>
            </a:r>
            <a:r>
              <a:rPr lang="zh-TW" altLang="en-US" sz="3700" b="1" dirty="0">
                <a:solidFill>
                  <a:srgbClr val="1E3042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與策略</a:t>
            </a:r>
            <a:r>
              <a:rPr lang="en-US" sz="3700" b="1" dirty="0">
                <a:solidFill>
                  <a:srgbClr val="1E3042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”</a:t>
            </a:r>
            <a:endParaRPr lang="en-US" sz="3700" dirty="0"/>
          </a:p>
        </p:txBody>
      </p:sp>
      <p:sp>
        <p:nvSpPr>
          <p:cNvPr id="4" name="Text 1"/>
          <p:cNvSpPr/>
          <p:nvPr/>
        </p:nvSpPr>
        <p:spPr>
          <a:xfrm>
            <a:off x="5811375" y="1930352"/>
            <a:ext cx="5762241" cy="4556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212121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情境對接：長征路上極端惡劣的環境與</a:t>
            </a:r>
            <a:endParaRPr lang="en-US" sz="2600" dirty="0"/>
          </a:p>
        </p:txBody>
      </p:sp>
      <p:sp>
        <p:nvSpPr>
          <p:cNvPr id="5" name="Text 2"/>
          <p:cNvSpPr/>
          <p:nvPr/>
        </p:nvSpPr>
        <p:spPr>
          <a:xfrm>
            <a:off x="5811375" y="2407860"/>
            <a:ext cx="3356037" cy="4381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262626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遵義會議的關鍵轉折。</a:t>
            </a:r>
            <a:endParaRPr lang="en-US" sz="2600" dirty="0"/>
          </a:p>
        </p:txBody>
      </p:sp>
      <p:sp>
        <p:nvSpPr>
          <p:cNvPr id="6" name="Text 3"/>
          <p:cNvSpPr/>
          <p:nvPr/>
        </p:nvSpPr>
        <p:spPr>
          <a:xfrm>
            <a:off x="5811375" y="2885368"/>
            <a:ext cx="5752716" cy="4556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212121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討論焦點：當你在高中面臨升學壓力或</a:t>
            </a:r>
            <a:endParaRPr lang="en-US" sz="2600" dirty="0"/>
          </a:p>
        </p:txBody>
      </p:sp>
      <p:sp>
        <p:nvSpPr>
          <p:cNvPr id="7" name="Text 4"/>
          <p:cNvSpPr/>
          <p:nvPr/>
        </p:nvSpPr>
        <p:spPr>
          <a:xfrm>
            <a:off x="5811375" y="3357796"/>
            <a:ext cx="1460944" cy="4556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71717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重大挫折</a:t>
            </a:r>
            <a:endParaRPr lang="en-US" sz="2600" dirty="0"/>
          </a:p>
        </p:txBody>
      </p:sp>
      <p:sp>
        <p:nvSpPr>
          <p:cNvPr id="8" name="Text 5"/>
          <p:cNvSpPr/>
          <p:nvPr/>
        </p:nvSpPr>
        <p:spPr>
          <a:xfrm>
            <a:off x="7274378" y="3357796"/>
            <a:ext cx="4347413" cy="4556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C1C1C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(如成績下滑、團隊合作分歧)</a:t>
            </a:r>
            <a:endParaRPr lang="en-US" sz="2600" dirty="0"/>
          </a:p>
        </p:txBody>
      </p:sp>
      <p:sp>
        <p:nvSpPr>
          <p:cNvPr id="9" name="Text 6"/>
          <p:cNvSpPr/>
          <p:nvPr/>
        </p:nvSpPr>
        <p:spPr>
          <a:xfrm>
            <a:off x="5831694" y="3835304"/>
            <a:ext cx="5733667" cy="4556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D1D1D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時，你如何像長征精神一樣，在逆境中</a:t>
            </a:r>
            <a:endParaRPr lang="en-US" sz="2600" dirty="0"/>
          </a:p>
        </p:txBody>
      </p:sp>
      <p:sp>
        <p:nvSpPr>
          <p:cNvPr id="10" name="Text 7"/>
          <p:cNvSpPr/>
          <p:nvPr/>
        </p:nvSpPr>
        <p:spPr>
          <a:xfrm>
            <a:off x="5841854" y="4312812"/>
            <a:ext cx="2724340" cy="4322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242424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調整方向與心態？</a:t>
            </a:r>
            <a:endParaRPr lang="en-US" sz="2600" dirty="0"/>
          </a:p>
        </p:txBody>
      </p:sp>
      <p:sp>
        <p:nvSpPr>
          <p:cNvPr id="11" name="Text 8"/>
          <p:cNvSpPr/>
          <p:nvPr/>
        </p:nvSpPr>
        <p:spPr>
          <a:xfrm>
            <a:off x="5811375" y="5374506"/>
            <a:ext cx="5403530" cy="4731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D1D1D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請與組員進行對話，探討你們專屬的</a:t>
            </a:r>
            <a:endParaRPr lang="en-US" sz="2600" dirty="0"/>
          </a:p>
        </p:txBody>
      </p:sp>
      <p:sp>
        <p:nvSpPr>
          <p:cNvPr id="12" name="Text 9"/>
          <p:cNvSpPr/>
          <p:nvPr/>
        </p:nvSpPr>
        <p:spPr>
          <a:xfrm>
            <a:off x="5661219" y="5858101"/>
            <a:ext cx="2111692" cy="479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71717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“</a:t>
            </a:r>
            <a:r>
              <a:rPr lang="en-US" sz="2600" b="1" dirty="0" err="1">
                <a:solidFill>
                  <a:srgbClr val="171717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轉折策略</a:t>
            </a:r>
            <a:r>
              <a:rPr lang="en-US" sz="2600" b="1" dirty="0">
                <a:solidFill>
                  <a:srgbClr val="171717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”</a:t>
            </a:r>
            <a:r>
              <a:rPr lang="zh-TW" altLang="en-US" sz="2600" b="1" dirty="0">
                <a:solidFill>
                  <a:srgbClr val="171717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。</a:t>
            </a:r>
            <a:endParaRPr lang="en-US" sz="2600" dirty="0"/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90E43BAA-31C1-37A5-0F67-1D0CD29D66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209" y="2192740"/>
            <a:ext cx="4798818" cy="328512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4116935" y="563866"/>
            <a:ext cx="3957826" cy="6484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buNone/>
            </a:pPr>
            <a:r>
              <a:rPr lang="en-US" sz="3800" b="1" dirty="0" err="1">
                <a:solidFill>
                  <a:srgbClr val="06070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同儕討論：議題</a:t>
            </a:r>
            <a:r>
              <a:rPr lang="en-US" sz="3800" b="1" dirty="0">
                <a:solidFill>
                  <a:srgbClr val="06070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 B</a:t>
            </a:r>
            <a:endParaRPr lang="en-US" sz="3800" dirty="0"/>
          </a:p>
        </p:txBody>
      </p:sp>
      <p:sp>
        <p:nvSpPr>
          <p:cNvPr id="6" name="Text 3"/>
          <p:cNvSpPr/>
          <p:nvPr/>
        </p:nvSpPr>
        <p:spPr>
          <a:xfrm>
            <a:off x="2060105" y="5176391"/>
            <a:ext cx="8071485" cy="519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0C0D0A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遇到成績下滑或挫折時，你的調整策略是什麼？</a:t>
            </a:r>
            <a:endParaRPr lang="en-US" sz="3000" dirty="0"/>
          </a:p>
        </p:txBody>
      </p:sp>
      <p:sp>
        <p:nvSpPr>
          <p:cNvPr id="7" name="Text 4"/>
          <p:cNvSpPr/>
          <p:nvPr/>
        </p:nvSpPr>
        <p:spPr>
          <a:xfrm>
            <a:off x="1716997" y="5750416"/>
            <a:ext cx="8290560" cy="5316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en-US" sz="3000" b="1" dirty="0" err="1">
                <a:solidFill>
                  <a:srgbClr val="0C0D0A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面對團隊分歧，如何做到</a:t>
            </a: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en-US" sz="3000" b="1" dirty="0" err="1">
                <a:solidFill>
                  <a:srgbClr val="0C0D0A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團結一心、自我修正</a:t>
            </a:r>
            <a:r>
              <a:rPr lang="en-US" sz="3000" b="1" dirty="0">
                <a:solidFill>
                  <a:srgbClr val="0C0D0A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”</a:t>
            </a:r>
            <a:r>
              <a:rPr lang="zh-TW" altLang="en-US" sz="3000" b="1" dirty="0">
                <a:solidFill>
                  <a:srgbClr val="0C0D0A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？</a:t>
            </a:r>
            <a:endParaRPr lang="en-US" sz="3000" dirty="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10A060F7-5A3D-8792-D278-63EAD2AE7E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9809" y="1357386"/>
            <a:ext cx="4798818" cy="3285128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573E8F0A-93EA-BA65-9627-F721B36E47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0328" y="1357386"/>
            <a:ext cx="4925287" cy="328512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7978" y="-1"/>
            <a:ext cx="12096044" cy="6804025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000" tIns="63000" rIns="63000" bIns="63000" rtlCol="0" anchor="ctr"/>
          <a:lstStyle/>
          <a:p>
            <a:pPr algn="ctr">
              <a:defRPr/>
            </a:pPr>
            <a:endParaRPr sz="1786"/>
          </a:p>
        </p:txBody>
      </p:sp>
      <p:sp>
        <p:nvSpPr>
          <p:cNvPr id="3" name="AutoShape 3"/>
          <p:cNvSpPr/>
          <p:nvPr/>
        </p:nvSpPr>
        <p:spPr>
          <a:xfrm>
            <a:off x="803981" y="630002"/>
            <a:ext cx="10584039" cy="567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>
              <a:lnSpc>
                <a:spcPct val="108000"/>
              </a:lnSpc>
              <a:defRPr/>
            </a:pPr>
            <a:r>
              <a:rPr lang="en-US" sz="3175" b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澳門的“長征”：從經濟低谷到多元發展</a:t>
            </a:r>
            <a:endParaRPr lang="en-US" sz="1091"/>
          </a:p>
        </p:txBody>
      </p:sp>
      <p:sp>
        <p:nvSpPr>
          <p:cNvPr id="4" name="AutoShape 4"/>
          <p:cNvSpPr/>
          <p:nvPr/>
        </p:nvSpPr>
        <p:spPr>
          <a:xfrm>
            <a:off x="803980" y="1764006"/>
            <a:ext cx="5040019" cy="378001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sz="1786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01｜歷史回顧：艱難的起點</a:t>
            </a:r>
            <a:endParaRPr lang="en-US" sz="1091" dirty="0"/>
          </a:p>
        </p:txBody>
      </p:sp>
      <p:sp>
        <p:nvSpPr>
          <p:cNvPr id="5" name="AutoShape 5"/>
          <p:cNvSpPr/>
          <p:nvPr/>
        </p:nvSpPr>
        <p:spPr>
          <a:xfrm>
            <a:off x="803980" y="2394008"/>
            <a:ext cx="5040019" cy="756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389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回歸初期的澳門曾陷入經濟發展的低谷，產業結構高度單一，過度依賴單一博彩旅遊業，缺乏新的增長動力，社會經濟的可持續發展面臨嚴峻的考驗與挑戰。</a:t>
            </a:r>
            <a:endParaRPr lang="en-US" sz="1091" dirty="0"/>
          </a:p>
        </p:txBody>
      </p:sp>
      <p:sp>
        <p:nvSpPr>
          <p:cNvPr id="6" name="AutoShape 6"/>
          <p:cNvSpPr/>
          <p:nvPr/>
        </p:nvSpPr>
        <p:spPr>
          <a:xfrm>
            <a:off x="803980" y="3780014"/>
            <a:ext cx="5040019" cy="378001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sz="1786" b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02｜破局之路：及時調整方向</a:t>
            </a:r>
            <a:endParaRPr lang="en-US" sz="1091"/>
          </a:p>
        </p:txBody>
      </p:sp>
      <p:sp>
        <p:nvSpPr>
          <p:cNvPr id="7" name="AutoShape 7"/>
          <p:cNvSpPr/>
          <p:nvPr/>
        </p:nvSpPr>
        <p:spPr>
          <a:xfrm>
            <a:off x="803980" y="4410016"/>
            <a:ext cx="5040019" cy="882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389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澳門特區政府與社會各界堅持實事求是，深刻反思發展路徑。通過推出“1+4”適度多元發展策略，推動會展、中醫藥、現代金融等新興產業落地生根，逐步打破單一產業的桎梏，讓經濟發展煥發新生。</a:t>
            </a:r>
            <a:endParaRPr lang="en-US" sz="1091"/>
          </a:p>
        </p:txBody>
      </p:sp>
      <p:sp>
        <p:nvSpPr>
          <p:cNvPr id="8" name="AutoShape 8"/>
          <p:cNvSpPr/>
          <p:nvPr/>
        </p:nvSpPr>
        <p:spPr>
          <a:xfrm>
            <a:off x="803980" y="5670020"/>
            <a:ext cx="5040019" cy="630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389" b="1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精神內核：</a:t>
            </a:r>
            <a:r>
              <a:rPr lang="en-US" sz="1389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從遵義會議的精神中汲取“反思與調整”的智慧，以新時代的奮鬥姿態走出發展新路，這是澳門發展歷程最生動的注腳。</a:t>
            </a:r>
            <a:endParaRPr lang="en-US" sz="1091"/>
          </a:p>
        </p:txBody>
      </p:sp>
      <p:cxnSp>
        <p:nvCxnSpPr>
          <p:cNvPr id="9" name="Connector 9"/>
          <p:cNvCxnSpPr/>
          <p:nvPr/>
        </p:nvCxnSpPr>
        <p:spPr>
          <a:xfrm rot="5390177">
            <a:off x="4142993" y="3962723"/>
            <a:ext cx="4410016" cy="126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81E0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 l="18469" r="18469"/>
          <a:stretch>
            <a:fillRect/>
          </a:stretch>
        </p:blipFill>
        <p:spPr>
          <a:xfrm>
            <a:off x="9057011" y="1764006"/>
            <a:ext cx="2331009" cy="2016007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2" name="AutoShape 12"/>
          <p:cNvSpPr/>
          <p:nvPr/>
        </p:nvSpPr>
        <p:spPr>
          <a:xfrm>
            <a:off x="6600002" y="4158015"/>
            <a:ext cx="2331009" cy="882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08000"/>
              </a:lnSpc>
              <a:defRPr/>
            </a:pPr>
            <a:r>
              <a:rPr lang="en-US" sz="1389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澳門歷史地標</a:t>
            </a:r>
            <a:endParaRPr lang="en-US" sz="1091" dirty="0"/>
          </a:p>
          <a:p>
            <a:pPr>
              <a:lnSpc>
                <a:spcPct val="108000"/>
              </a:lnSpc>
              <a:spcBef>
                <a:spcPts val="595"/>
              </a:spcBef>
            </a:pPr>
            <a:r>
              <a:rPr lang="zh-TW" altLang="en-US" sz="1191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東望洋燈塔</a:t>
            </a:r>
            <a:r>
              <a:rPr lang="en-US" sz="1191" dirty="0" err="1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見證了澳門的歷史變遷</a:t>
            </a:r>
            <a:r>
              <a:rPr lang="en-US" sz="1191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，</a:t>
            </a:r>
            <a:r>
              <a:rPr lang="zh-TW" altLang="en-US" sz="1191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象徵</a:t>
            </a:r>
            <a:r>
              <a:rPr lang="en-US" sz="1191" dirty="0" err="1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著這座</a:t>
            </a:r>
            <a:r>
              <a:rPr lang="zh-TW" altLang="en-US" sz="1191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城市在近代世界風霊</a:t>
            </a:r>
            <a:r>
              <a:rPr lang="zh-TW" altLang="en-US" sz="1191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變化中砥礪前行、屹立不倒。</a:t>
            </a:r>
            <a:endParaRPr lang="en-US" sz="1191" dirty="0">
              <a:solidFill>
                <a:srgbClr val="555555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9057011" y="4158015"/>
            <a:ext cx="2331009" cy="882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08000"/>
              </a:lnSpc>
              <a:defRPr/>
            </a:pPr>
            <a:r>
              <a:rPr lang="en-US" sz="1389" b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橫琴合作新篇</a:t>
            </a:r>
            <a:endParaRPr lang="en-US" sz="1091"/>
          </a:p>
          <a:p>
            <a:pPr>
              <a:lnSpc>
                <a:spcPct val="108000"/>
              </a:lnSpc>
              <a:spcBef>
                <a:spcPts val="595"/>
              </a:spcBef>
            </a:pPr>
            <a:r>
              <a:rPr lang="en-US" sz="1191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粵澳深度合作區的蓬勃建設，成為澳門產業多元發展的重要空間載體，開啟了協同發展的未來。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6600002" y="5670020"/>
            <a:ext cx="4788018" cy="756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290" i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“澳門的發展歷程，正是對‘實事求是、勇於調整’精神的時代實踐，展現了新時代中國發展的縮影。”</a:t>
            </a:r>
            <a:r>
              <a:rPr lang="zh-CN" altLang="en-US" sz="1290" i="1"/>
              <a:t>過往經濟結構單一，現時特區從1+4適度多元產業發展：依托澳門中西文化平台、國際交流優勢發展會展文體；利用粵澳橫琴深度合作區，發展特色中醫藥國際化；</a:t>
            </a:r>
          </a:p>
          <a:p>
            <a:pPr>
              <a:lnSpc>
                <a:spcPct val="117000"/>
              </a:lnSpc>
              <a:defRPr/>
            </a:pPr>
            <a:r>
              <a:rPr lang="zh-CN" altLang="en-US" sz="1290" i="1"/>
              <a:t>配合國家定位發展現代金融、高新科技服務業。</a:t>
            </a:r>
          </a:p>
          <a:p>
            <a:pPr>
              <a:lnSpc>
                <a:spcPct val="117000"/>
              </a:lnSpc>
              <a:defRPr/>
            </a:pPr>
            <a:endParaRPr lang="zh-CN" altLang="en-US" sz="1290" i="1"/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BACD5DD4-6B76-3B0E-773D-1F3450BD0F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8271" y="1972514"/>
            <a:ext cx="2532739" cy="172394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803981" y="630002"/>
            <a:ext cx="10584039" cy="567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08000"/>
              </a:lnSpc>
              <a:defRPr/>
            </a:pPr>
            <a:r>
              <a:rPr lang="en-US" sz="3175" b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每一代人都有自己的“長征”</a:t>
            </a:r>
            <a:endParaRPr lang="en-US" sz="1091"/>
          </a:p>
        </p:txBody>
      </p:sp>
      <p:sp>
        <p:nvSpPr>
          <p:cNvPr id="4" name="AutoShape 4"/>
          <p:cNvSpPr/>
          <p:nvPr/>
        </p:nvSpPr>
        <p:spPr>
          <a:xfrm>
            <a:off x="803980" y="1890007"/>
            <a:ext cx="4536017" cy="378001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sz="1984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▍ </a:t>
            </a:r>
            <a:r>
              <a:rPr lang="zh-TW" altLang="en-US" sz="1984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一同思考</a:t>
            </a:r>
            <a:endParaRPr lang="en-US" sz="1091" dirty="0"/>
          </a:p>
        </p:txBody>
      </p:sp>
      <p:sp>
        <p:nvSpPr>
          <p:cNvPr id="5" name="AutoShape 5"/>
          <p:cNvSpPr/>
          <p:nvPr/>
        </p:nvSpPr>
        <p:spPr>
          <a:xfrm>
            <a:off x="803980" y="2646009"/>
            <a:ext cx="10584040" cy="1512006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sz="16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長征的硝煙早已散去，那段崢嶸歲月距今已有90年。當我們站在新的時代節點回望，這穿越時空的精神力量，對今天的我們——</a:t>
            </a:r>
            <a:r>
              <a:rPr lang="en-US" sz="1600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尤其是青年學生而言，究竟還留存著怎樣鮮活的啟示？又</a:t>
            </a:r>
            <a:r>
              <a:rPr lang="zh-TW" altLang="en-US" sz="16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如何</a:t>
            </a:r>
            <a:r>
              <a:rPr lang="en-US" sz="16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引</a:t>
            </a:r>
            <a:r>
              <a:rPr lang="zh-TW" altLang="en-US" sz="16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導</a:t>
            </a:r>
            <a:r>
              <a:rPr lang="en-US" sz="1600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我們走當下的路</a:t>
            </a:r>
            <a:r>
              <a:rPr lang="en-US" sz="16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？</a:t>
            </a:r>
            <a:endParaRPr lang="en-US" sz="1600" dirty="0"/>
          </a:p>
        </p:txBody>
      </p:sp>
      <p:sp>
        <p:nvSpPr>
          <p:cNvPr id="6" name="AutoShape 6"/>
          <p:cNvSpPr/>
          <p:nvPr/>
        </p:nvSpPr>
        <p:spPr>
          <a:xfrm>
            <a:off x="803980" y="5040018"/>
            <a:ext cx="4536017" cy="1008004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600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“</a:t>
            </a:r>
            <a:r>
              <a:rPr lang="en-US" sz="1600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時代在變，但考驗從未缺席</a:t>
            </a:r>
            <a:r>
              <a:rPr lang="en-US" sz="1600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。”</a:t>
            </a:r>
            <a:br>
              <a:rPr lang="en-US" sz="1600" dirty="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600" dirty="0" err="1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這不僅是歷史的迴響，更是當下每個人需要直面的真實命題</a:t>
            </a:r>
            <a:r>
              <a:rPr lang="en-US" sz="1600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4EB2D4-B309-64CE-E8A8-D80D0A229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>
            <a:extLst>
              <a:ext uri="{FF2B5EF4-FFF2-40B4-BE49-F238E27FC236}">
                <a16:creationId xmlns:a16="http://schemas.microsoft.com/office/drawing/2014/main" id="{5A4301DF-DC1D-855B-27A5-D8A9ABB16157}"/>
              </a:ext>
            </a:extLst>
          </p:cNvPr>
          <p:cNvSpPr/>
          <p:nvPr/>
        </p:nvSpPr>
        <p:spPr>
          <a:xfrm>
            <a:off x="803981" y="630002"/>
            <a:ext cx="10584039" cy="567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>
              <a:lnSpc>
                <a:spcPct val="108000"/>
              </a:lnSpc>
              <a:defRPr/>
            </a:pPr>
            <a:r>
              <a:rPr lang="zh-TW" altLang="en-US" sz="3175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清末民初：危局深重，探尋出路</a:t>
            </a:r>
            <a:endParaRPr lang="en-US" sz="1091" dirty="0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7D90F106-8E28-CB85-E4FC-F4E288F50D51}"/>
              </a:ext>
            </a:extLst>
          </p:cNvPr>
          <p:cNvSpPr/>
          <p:nvPr/>
        </p:nvSpPr>
        <p:spPr>
          <a:xfrm>
            <a:off x="803980" y="2520009"/>
            <a:ext cx="5040019" cy="403201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endParaRPr lang="en-US" sz="1091" dirty="0"/>
          </a:p>
        </p:txBody>
      </p:sp>
      <p:pic>
        <p:nvPicPr>
          <p:cNvPr id="10" name="Picture 10">
            <a:extLst>
              <a:ext uri="{FF2B5EF4-FFF2-40B4-BE49-F238E27FC236}">
                <a16:creationId xmlns:a16="http://schemas.microsoft.com/office/drawing/2014/main" id="{AAAF80BA-E43B-6534-6395-E2E208DA4AA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1" r="241"/>
          <a:stretch>
            <a:fillRect/>
          </a:stretch>
        </p:blipFill>
        <p:spPr>
          <a:xfrm>
            <a:off x="2867321" y="1197004"/>
            <a:ext cx="6457358" cy="358742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1" name="AutoShape 11">
            <a:extLst>
              <a:ext uri="{FF2B5EF4-FFF2-40B4-BE49-F238E27FC236}">
                <a16:creationId xmlns:a16="http://schemas.microsoft.com/office/drawing/2014/main" id="{76EA6527-291F-3703-8A24-F059515B200A}"/>
              </a:ext>
            </a:extLst>
          </p:cNvPr>
          <p:cNvSpPr/>
          <p:nvPr/>
        </p:nvSpPr>
        <p:spPr>
          <a:xfrm>
            <a:off x="6600002" y="4914017"/>
            <a:ext cx="4536017" cy="1008004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600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歷史定格：鴉片戰爭的屈辱</a:t>
            </a:r>
            <a:endParaRPr lang="en-US" sz="1200" dirty="0"/>
          </a:p>
          <a:p>
            <a:pPr>
              <a:lnSpc>
                <a:spcPct val="117000"/>
              </a:lnSpc>
            </a:pPr>
            <a:r>
              <a:rPr lang="en-US" sz="1600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這幅歷史場景記錄了近代列強用堅船利炮轟開中國大門的瞬間，它不僅是一場戰爭的失敗，更標誌著</a:t>
            </a:r>
            <a:r>
              <a:rPr lang="zh-TW" altLang="en-US" sz="1600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民族</a:t>
            </a:r>
            <a:r>
              <a:rPr lang="en-US" sz="1600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苦</a:t>
            </a:r>
            <a:r>
              <a:rPr lang="zh-TW" altLang="en-US" sz="1600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難的加劇</a:t>
            </a:r>
            <a:r>
              <a:rPr lang="en-US" sz="1600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，也讓救亡圖存的呐喊響徹華夏。</a:t>
            </a:r>
          </a:p>
        </p:txBody>
      </p:sp>
    </p:spTree>
    <p:extLst>
      <p:ext uri="{BB962C8B-B14F-4D97-AF65-F5344CB8AC3E}">
        <p14:creationId xmlns:p14="http://schemas.microsoft.com/office/powerpoint/2010/main" val="20282057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8EF72D-DE8C-C358-BDD5-1E2446B2B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>
            <a:extLst>
              <a:ext uri="{FF2B5EF4-FFF2-40B4-BE49-F238E27FC236}">
                <a16:creationId xmlns:a16="http://schemas.microsoft.com/office/drawing/2014/main" id="{927FEE32-DCB9-1DC9-20D5-69408CF44104}"/>
              </a:ext>
            </a:extLst>
          </p:cNvPr>
          <p:cNvSpPr/>
          <p:nvPr/>
        </p:nvSpPr>
        <p:spPr>
          <a:xfrm>
            <a:off x="803981" y="630002"/>
            <a:ext cx="10584039" cy="567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08000"/>
              </a:lnSpc>
              <a:defRPr/>
            </a:pPr>
            <a:r>
              <a:rPr lang="en-US" sz="3175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每一代人都有自己的“長征</a:t>
            </a:r>
            <a:r>
              <a:rPr lang="en-US" sz="3175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”</a:t>
            </a:r>
            <a:endParaRPr lang="en-US" sz="1091" dirty="0"/>
          </a:p>
        </p:txBody>
      </p:sp>
      <p:cxnSp>
        <p:nvCxnSpPr>
          <p:cNvPr id="7" name="Connector 7">
            <a:extLst>
              <a:ext uri="{FF2B5EF4-FFF2-40B4-BE49-F238E27FC236}">
                <a16:creationId xmlns:a16="http://schemas.microsoft.com/office/drawing/2014/main" id="{1B372A10-27D9-6BCC-ECDB-8699EE47A681}"/>
              </a:ext>
            </a:extLst>
          </p:cNvPr>
          <p:cNvCxnSpPr/>
          <p:nvPr/>
        </p:nvCxnSpPr>
        <p:spPr>
          <a:xfrm rot="5388540">
            <a:off x="4205993" y="3899725"/>
            <a:ext cx="3780014" cy="126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81E0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>
            <a:extLst>
              <a:ext uri="{FF2B5EF4-FFF2-40B4-BE49-F238E27FC236}">
                <a16:creationId xmlns:a16="http://schemas.microsoft.com/office/drawing/2014/main" id="{CA66DAA6-B5A0-9E42-1A45-2F2B6BFADE75}"/>
              </a:ext>
            </a:extLst>
          </p:cNvPr>
          <p:cNvSpPr/>
          <p:nvPr/>
        </p:nvSpPr>
        <p:spPr>
          <a:xfrm>
            <a:off x="519674" y="2204841"/>
            <a:ext cx="100800" cy="100800"/>
          </a:xfrm>
          <a:prstGeom prst="roundRect">
            <a:avLst>
              <a:gd name="adj" fmla="val 0"/>
            </a:avLst>
          </a:prstGeom>
          <a:solidFill>
            <a:srgbClr val="D81E0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000" tIns="63000" rIns="63000" bIns="63000" rtlCol="0" anchor="ctr"/>
          <a:lstStyle/>
          <a:p>
            <a:pPr algn="ctr">
              <a:defRPr/>
            </a:pPr>
            <a:endParaRPr sz="1786"/>
          </a:p>
        </p:txBody>
      </p:sp>
      <p:sp>
        <p:nvSpPr>
          <p:cNvPr id="11" name="AutoShape 11">
            <a:extLst>
              <a:ext uri="{FF2B5EF4-FFF2-40B4-BE49-F238E27FC236}">
                <a16:creationId xmlns:a16="http://schemas.microsoft.com/office/drawing/2014/main" id="{A840398D-E3A2-98B1-1455-C98B61B614B1}"/>
              </a:ext>
            </a:extLst>
          </p:cNvPr>
          <p:cNvSpPr/>
          <p:nvPr/>
        </p:nvSpPr>
        <p:spPr>
          <a:xfrm>
            <a:off x="803981" y="1990641"/>
            <a:ext cx="4662017" cy="1517114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600" b="1" dirty="0" err="1">
                <a:solidFill>
                  <a:srgbClr val="141414"/>
                </a:solidFill>
                <a:latin typeface="Noto Sans SC"/>
                <a:ea typeface="Noto Sans SC"/>
                <a:cs typeface="Noto Sans SC"/>
                <a:sym typeface="Noto Sans SC"/>
              </a:rPr>
              <a:t>新長征，新挑戰</a:t>
            </a:r>
            <a:br>
              <a:rPr lang="en-US" sz="1600" dirty="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zh-TW" altLang="en-US" sz="1600" dirty="0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在新</a:t>
            </a:r>
            <a:r>
              <a:rPr lang="en-US" sz="1600" dirty="0" err="1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時代沒有雪山草地，但仍有</a:t>
            </a:r>
            <a:r>
              <a:rPr lang="zh-TW" altLang="en-US" sz="1600" dirty="0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科技革新</a:t>
            </a:r>
            <a:r>
              <a:rPr lang="en-US" sz="1600" dirty="0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、</a:t>
            </a:r>
            <a:r>
              <a:rPr lang="zh-TW" altLang="en-US" sz="1600" dirty="0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地緣政治等等</a:t>
            </a:r>
            <a:r>
              <a:rPr lang="en-US" altLang="zh-TW" sz="1600" dirty="0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…</a:t>
            </a:r>
            <a:r>
              <a:rPr lang="en-US" sz="1600" dirty="0" err="1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我們今天所面對的每一個難題、每一次抉擇，正是屬於這一代人必須去完成的“新長征</a:t>
            </a:r>
            <a:r>
              <a:rPr lang="en-US" sz="1600" dirty="0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”。</a:t>
            </a:r>
            <a:endParaRPr lang="en-US" sz="1600" dirty="0"/>
          </a:p>
        </p:txBody>
      </p:sp>
      <p:sp>
        <p:nvSpPr>
          <p:cNvPr id="12" name="AutoShape 12">
            <a:extLst>
              <a:ext uri="{FF2B5EF4-FFF2-40B4-BE49-F238E27FC236}">
                <a16:creationId xmlns:a16="http://schemas.microsoft.com/office/drawing/2014/main" id="{09523D1F-FBAD-AEC5-BDDE-53CCA2504283}"/>
              </a:ext>
            </a:extLst>
          </p:cNvPr>
          <p:cNvSpPr/>
          <p:nvPr/>
        </p:nvSpPr>
        <p:spPr>
          <a:xfrm>
            <a:off x="6442715" y="2305641"/>
            <a:ext cx="100800" cy="100800"/>
          </a:xfrm>
          <a:prstGeom prst="roundRect">
            <a:avLst>
              <a:gd name="adj" fmla="val 0"/>
            </a:avLst>
          </a:prstGeom>
          <a:solidFill>
            <a:srgbClr val="D81E0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000" tIns="63000" rIns="63000" bIns="63000" rtlCol="0" anchor="ctr"/>
          <a:lstStyle/>
          <a:p>
            <a:pPr algn="ctr">
              <a:defRPr/>
            </a:pPr>
            <a:endParaRPr sz="1786"/>
          </a:p>
        </p:txBody>
      </p:sp>
      <p:sp>
        <p:nvSpPr>
          <p:cNvPr id="13" name="AutoShape 13">
            <a:extLst>
              <a:ext uri="{FF2B5EF4-FFF2-40B4-BE49-F238E27FC236}">
                <a16:creationId xmlns:a16="http://schemas.microsoft.com/office/drawing/2014/main" id="{9361E350-B242-B9DE-B978-2CA5FAB7C1EC}"/>
              </a:ext>
            </a:extLst>
          </p:cNvPr>
          <p:cNvSpPr/>
          <p:nvPr/>
        </p:nvSpPr>
        <p:spPr>
          <a:xfrm>
            <a:off x="6726002" y="2305641"/>
            <a:ext cx="4662017" cy="1008004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600" b="1" dirty="0" err="1">
                <a:solidFill>
                  <a:srgbClr val="141414"/>
                </a:solidFill>
                <a:latin typeface="Noto Sans SC"/>
                <a:ea typeface="Noto Sans SC"/>
                <a:cs typeface="Noto Sans SC"/>
                <a:sym typeface="Noto Sans SC"/>
              </a:rPr>
              <a:t>青年當承，知行合一</a:t>
            </a:r>
            <a:br>
              <a:rPr lang="en-US" sz="1600" dirty="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600" dirty="0" err="1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讀懂長征，就是讀懂信仰的力量。青年一代當接過精神火炬，以堅定信念立身，以頑強意志克難，用腳踏實地的行動續寫新時代的長征答卷</a:t>
            </a:r>
            <a:r>
              <a:rPr lang="en-US" sz="1389" dirty="0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091" dirty="0"/>
          </a:p>
        </p:txBody>
      </p:sp>
    </p:spTree>
    <p:extLst>
      <p:ext uri="{BB962C8B-B14F-4D97-AF65-F5344CB8AC3E}">
        <p14:creationId xmlns:p14="http://schemas.microsoft.com/office/powerpoint/2010/main" val="9408184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994"/>
            <a:ext cx="12191695" cy="680067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445781" y="683497"/>
            <a:ext cx="7643489" cy="660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buNone/>
            </a:pPr>
            <a:r>
              <a:rPr lang="en-US" sz="3200" b="1" dirty="0" err="1">
                <a:solidFill>
                  <a:srgbClr val="04050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歷史與現實</a:t>
            </a:r>
            <a:endParaRPr lang="en-US" sz="3200" dirty="0"/>
          </a:p>
        </p:txBody>
      </p:sp>
      <p:sp>
        <p:nvSpPr>
          <p:cNvPr id="4" name="Text 1"/>
          <p:cNvSpPr/>
          <p:nvPr/>
        </p:nvSpPr>
        <p:spPr>
          <a:xfrm>
            <a:off x="2702492" y="1727157"/>
            <a:ext cx="2026325" cy="3972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EDF4F8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1921</a:t>
            </a:r>
            <a:r>
              <a:rPr lang="zh-TW" altLang="en-US" sz="2300" b="1" dirty="0">
                <a:solidFill>
                  <a:srgbClr val="EDF4F8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建黨</a:t>
            </a:r>
            <a:r>
              <a:rPr lang="en-US" sz="2300" b="1" dirty="0" err="1">
                <a:solidFill>
                  <a:srgbClr val="EDF4F8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團隊</a:t>
            </a:r>
            <a:endParaRPr lang="en-US" sz="2300" dirty="0"/>
          </a:p>
        </p:txBody>
      </p:sp>
      <p:sp>
        <p:nvSpPr>
          <p:cNvPr id="5" name="Text 2"/>
          <p:cNvSpPr/>
          <p:nvPr/>
        </p:nvSpPr>
        <p:spPr>
          <a:xfrm>
            <a:off x="5598020" y="1727157"/>
            <a:ext cx="2026325" cy="3972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EEF5F8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1936生存團隊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417350" y="1716997"/>
            <a:ext cx="2391323" cy="4089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EFF6FA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2026高中生（你）</a:t>
            </a:r>
            <a:endParaRPr lang="en-US" sz="2300" dirty="0"/>
          </a:p>
        </p:txBody>
      </p:sp>
      <p:sp>
        <p:nvSpPr>
          <p:cNvPr id="7" name="Text 4"/>
          <p:cNvSpPr/>
          <p:nvPr/>
        </p:nvSpPr>
        <p:spPr>
          <a:xfrm>
            <a:off x="955016" y="2677093"/>
            <a:ext cx="1318069" cy="4089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E3E6E7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面臨危機</a:t>
            </a:r>
            <a:endParaRPr lang="en-US" sz="2300" dirty="0"/>
          </a:p>
        </p:txBody>
      </p:sp>
      <p:sp>
        <p:nvSpPr>
          <p:cNvPr id="8" name="Text 5"/>
          <p:cNvSpPr/>
          <p:nvPr/>
        </p:nvSpPr>
        <p:spPr>
          <a:xfrm>
            <a:off x="2809170" y="2687253"/>
            <a:ext cx="1892617" cy="3797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232324"/>
                </a:solidFill>
                <a:latin typeface="Noto Serif TC" pitchFamily="34" charset="0"/>
                <a:ea typeface="Noto Serif TC" pitchFamily="34" charset="-122"/>
                <a:cs typeface="Noto Serif TC" pitchFamily="34" charset="-120"/>
              </a:rPr>
              <a:t>資源極度匱乏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5719937" y="2687253"/>
            <a:ext cx="1892617" cy="3797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1C1C1C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面臨生存絕境</a:t>
            </a:r>
            <a:endParaRPr lang="en-US" sz="2300" dirty="0"/>
          </a:p>
        </p:txBody>
      </p:sp>
      <p:sp>
        <p:nvSpPr>
          <p:cNvPr id="10" name="Text 7"/>
          <p:cNvSpPr/>
          <p:nvPr/>
        </p:nvSpPr>
        <p:spPr>
          <a:xfrm>
            <a:off x="8391950" y="2687253"/>
            <a:ext cx="2787776" cy="3680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300" b="1" dirty="0" err="1">
                <a:solidFill>
                  <a:srgbClr val="212222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升學壓力與</a:t>
            </a:r>
            <a:r>
              <a:rPr lang="zh-TW" altLang="en-US" sz="2300" b="1" dirty="0">
                <a:solidFill>
                  <a:srgbClr val="212222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成長</a:t>
            </a:r>
            <a:r>
              <a:rPr lang="en-US" sz="2300" b="1" dirty="0" err="1">
                <a:solidFill>
                  <a:srgbClr val="212222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挑戰</a:t>
            </a:r>
            <a:endParaRPr lang="en-US" sz="2300" dirty="0"/>
          </a:p>
        </p:txBody>
      </p:sp>
      <p:sp>
        <p:nvSpPr>
          <p:cNvPr id="11" name="Text 8"/>
          <p:cNvSpPr/>
          <p:nvPr/>
        </p:nvSpPr>
        <p:spPr>
          <a:xfrm>
            <a:off x="949936" y="3977541"/>
            <a:ext cx="1318069" cy="4089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E0E4E6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核心心法</a:t>
            </a:r>
            <a:endParaRPr lang="en-US" sz="2300" dirty="0"/>
          </a:p>
        </p:txBody>
      </p:sp>
      <p:sp>
        <p:nvSpPr>
          <p:cNvPr id="12" name="Text 9"/>
          <p:cNvSpPr/>
          <p:nvPr/>
        </p:nvSpPr>
        <p:spPr>
          <a:xfrm>
            <a:off x="2951406" y="3977541"/>
            <a:ext cx="1619631" cy="3972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20201D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破局的信念</a:t>
            </a:r>
            <a:endParaRPr lang="en-US" sz="2300" dirty="0"/>
          </a:p>
        </p:txBody>
      </p:sp>
      <p:sp>
        <p:nvSpPr>
          <p:cNvPr id="13" name="Text 10"/>
          <p:cNvSpPr/>
          <p:nvPr/>
        </p:nvSpPr>
        <p:spPr>
          <a:xfrm>
            <a:off x="5841854" y="3977541"/>
            <a:ext cx="1619631" cy="3972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21221E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修正的韌性</a:t>
            </a:r>
            <a:endParaRPr lang="en-US" sz="2300" dirty="0"/>
          </a:p>
        </p:txBody>
      </p:sp>
      <p:sp>
        <p:nvSpPr>
          <p:cNvPr id="14" name="Text 11"/>
          <p:cNvSpPr/>
          <p:nvPr/>
        </p:nvSpPr>
        <p:spPr>
          <a:xfrm>
            <a:off x="8239554" y="3982620"/>
            <a:ext cx="2796669" cy="4089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buNone/>
            </a:pPr>
            <a:r>
              <a:rPr lang="en-US" sz="2300" b="1" dirty="0">
                <a:solidFill>
                  <a:srgbClr val="16181E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[</a:t>
            </a:r>
            <a:r>
              <a:rPr lang="en-US" sz="2300" b="1" dirty="0" err="1">
                <a:solidFill>
                  <a:srgbClr val="16181E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等待你的定義</a:t>
            </a:r>
            <a:r>
              <a:rPr lang="en-US" sz="2300" b="1" dirty="0">
                <a:solidFill>
                  <a:srgbClr val="16181E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]</a:t>
            </a:r>
            <a:endParaRPr lang="en-US" sz="2300" dirty="0"/>
          </a:p>
        </p:txBody>
      </p:sp>
      <p:sp>
        <p:nvSpPr>
          <p:cNvPr id="15" name="Text 12"/>
          <p:cNvSpPr/>
          <p:nvPr/>
        </p:nvSpPr>
        <p:spPr>
          <a:xfrm>
            <a:off x="944856" y="5313547"/>
            <a:ext cx="1308544" cy="4089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E2E4E6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採取行動</a:t>
            </a:r>
            <a:endParaRPr lang="en-US" sz="2300" dirty="0"/>
          </a:p>
        </p:txBody>
      </p:sp>
      <p:sp>
        <p:nvSpPr>
          <p:cNvPr id="16" name="Text 13"/>
          <p:cNvSpPr/>
          <p:nvPr/>
        </p:nvSpPr>
        <p:spPr>
          <a:xfrm>
            <a:off x="2631374" y="5323707"/>
            <a:ext cx="2194178" cy="3797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1D1D1D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從０到１的開創</a:t>
            </a:r>
            <a:endParaRPr lang="en-US" sz="2300" dirty="0"/>
          </a:p>
        </p:txBody>
      </p:sp>
      <p:sp>
        <p:nvSpPr>
          <p:cNvPr id="17" name="Text 14"/>
          <p:cNvSpPr/>
          <p:nvPr/>
        </p:nvSpPr>
        <p:spPr>
          <a:xfrm>
            <a:off x="5252589" y="5328787"/>
            <a:ext cx="2787776" cy="3680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212221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遵義會議的自我糾偏</a:t>
            </a:r>
            <a:endParaRPr lang="en-US" sz="2300" dirty="0"/>
          </a:p>
        </p:txBody>
      </p:sp>
      <p:sp>
        <p:nvSpPr>
          <p:cNvPr id="18" name="Text 15"/>
          <p:cNvSpPr/>
          <p:nvPr/>
        </p:nvSpPr>
        <p:spPr>
          <a:xfrm>
            <a:off x="8397030" y="5323707"/>
            <a:ext cx="2778251" cy="3738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202121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寫下未來的行動承諾</a:t>
            </a:r>
            <a:endParaRPr lang="en-US" sz="23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0466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04217" y="619745"/>
            <a:ext cx="3347085" cy="6133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zh-TW" altLang="en-US" sz="3600" b="1" dirty="0">
                <a:solidFill>
                  <a:srgbClr val="07080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邁向</a:t>
            </a:r>
            <a:r>
              <a:rPr lang="en-US" sz="3600" b="1" dirty="0" err="1">
                <a:solidFill>
                  <a:srgbClr val="07080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成功</a:t>
            </a:r>
            <a:r>
              <a:rPr lang="zh-TW" altLang="en-US" sz="3600" b="1" dirty="0">
                <a:solidFill>
                  <a:srgbClr val="070805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的啟示</a:t>
            </a:r>
            <a:endParaRPr lang="en-US" sz="3600" dirty="0"/>
          </a:p>
        </p:txBody>
      </p:sp>
      <p:sp>
        <p:nvSpPr>
          <p:cNvPr id="4" name="Text 1"/>
          <p:cNvSpPr/>
          <p:nvPr/>
        </p:nvSpPr>
        <p:spPr>
          <a:xfrm>
            <a:off x="7000065" y="2280863"/>
            <a:ext cx="2832448" cy="3797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262622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唯有信念與韌性交匯，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6984825" y="2666933"/>
            <a:ext cx="2942545" cy="3738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1E1E1A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才能在2026的挑戰中，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6984825" y="3053004"/>
            <a:ext cx="2292762" cy="3738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282926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走出屬於你的路。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4399170" y="5735177"/>
            <a:ext cx="5672024" cy="3738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en-US" sz="2200" b="1" dirty="0">
                <a:solidFill>
                  <a:srgbClr val="252622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1936的堅持——逆境中自我修正的韌性。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4912237" y="6111087"/>
            <a:ext cx="3410234" cy="3680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2A2A26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沒有韌性，無法抵達終點。</a:t>
            </a:r>
            <a:endParaRPr lang="en-US" sz="22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994"/>
            <a:ext cx="12191695" cy="680067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94058" y="619745"/>
            <a:ext cx="5652135" cy="625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3600" b="1" dirty="0">
                <a:solidFill>
                  <a:srgbClr val="080906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觀點薈萃：你們的青春解答</a:t>
            </a:r>
            <a:endParaRPr lang="en-US" sz="3600" dirty="0"/>
          </a:p>
        </p:txBody>
      </p:sp>
      <p:sp>
        <p:nvSpPr>
          <p:cNvPr id="4" name="Text 1"/>
          <p:cNvSpPr/>
          <p:nvPr/>
        </p:nvSpPr>
        <p:spPr>
          <a:xfrm>
            <a:off x="7878883" y="1483323"/>
            <a:ext cx="1327594" cy="4089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E5E9EB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逆境生長</a:t>
            </a:r>
            <a:endParaRPr lang="en-US" sz="2300" dirty="0"/>
          </a:p>
        </p:txBody>
      </p:sp>
      <p:sp>
        <p:nvSpPr>
          <p:cNvPr id="5" name="Text 2"/>
          <p:cNvSpPr/>
          <p:nvPr/>
        </p:nvSpPr>
        <p:spPr>
          <a:xfrm>
            <a:off x="9397765" y="2560256"/>
            <a:ext cx="1318069" cy="4089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zh-TW" altLang="en-US" sz="2300" b="1" dirty="0">
                <a:solidFill>
                  <a:srgbClr val="E4E6E6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擁抱挫折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1468083" y="3804825"/>
            <a:ext cx="1318069" cy="4264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D6D7D7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隨機應變</a:t>
            </a:r>
            <a:endParaRPr lang="en-US" sz="2300" dirty="0"/>
          </a:p>
        </p:txBody>
      </p:sp>
      <p:sp>
        <p:nvSpPr>
          <p:cNvPr id="7" name="Text 4"/>
          <p:cNvSpPr/>
          <p:nvPr/>
        </p:nvSpPr>
        <p:spPr>
          <a:xfrm>
            <a:off x="9722877" y="4084218"/>
            <a:ext cx="1346644" cy="4089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E6EDF1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自我覺察</a:t>
            </a:r>
            <a:endParaRPr lang="en-US" sz="2300" dirty="0"/>
          </a:p>
        </p:txBody>
      </p:sp>
      <p:sp>
        <p:nvSpPr>
          <p:cNvPr id="8" name="Text 5"/>
          <p:cNvSpPr/>
          <p:nvPr/>
        </p:nvSpPr>
        <p:spPr>
          <a:xfrm>
            <a:off x="8300512" y="5232269"/>
            <a:ext cx="1318069" cy="4089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zh-TW" altLang="en-US" sz="2300" b="1" dirty="0">
                <a:solidFill>
                  <a:srgbClr val="E3E5E5"/>
                </a:solidFill>
                <a:latin typeface="Noto Sans TC" pitchFamily="34" charset="0"/>
                <a:ea typeface="Noto Sans TC" pitchFamily="34" charset="-122"/>
              </a:rPr>
              <a:t>保持樂觀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3058084" y="5283068"/>
            <a:ext cx="1327594" cy="4089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300" b="1" dirty="0">
                <a:solidFill>
                  <a:srgbClr val="E4E7E9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團隊信任</a:t>
            </a:r>
            <a:endParaRPr lang="en-US" sz="2300" dirty="0"/>
          </a:p>
        </p:txBody>
      </p:sp>
      <p:sp>
        <p:nvSpPr>
          <p:cNvPr id="10" name="Text 7"/>
          <p:cNvSpPr/>
          <p:nvPr/>
        </p:nvSpPr>
        <p:spPr>
          <a:xfrm>
            <a:off x="6141566" y="6446359"/>
            <a:ext cx="4522876" cy="3037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endParaRPr lang="en-US" sz="14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4001881" y="388737"/>
            <a:ext cx="4188238" cy="6659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buNone/>
            </a:pPr>
            <a:r>
              <a:rPr lang="en-US" sz="4000" b="1" dirty="0" err="1">
                <a:solidFill>
                  <a:srgbClr val="060604"/>
                </a:solidFill>
                <a:latin typeface="Noto Serif TC" pitchFamily="34" charset="0"/>
                <a:ea typeface="Noto Serif TC" pitchFamily="34" charset="-122"/>
                <a:cs typeface="Noto Serif TC" pitchFamily="34" charset="-120"/>
              </a:rPr>
              <a:t>時空膠囊</a:t>
            </a:r>
            <a:endParaRPr lang="en-US" sz="4000" dirty="0"/>
          </a:p>
        </p:txBody>
      </p:sp>
      <p:sp>
        <p:nvSpPr>
          <p:cNvPr id="5" name="Text 2"/>
          <p:cNvSpPr/>
          <p:nvPr/>
        </p:nvSpPr>
        <p:spPr>
          <a:xfrm>
            <a:off x="538337" y="1138074"/>
            <a:ext cx="11123930" cy="991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en-US" sz="2400" b="1" dirty="0">
                <a:solidFill>
                  <a:srgbClr val="1C1D19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請靜下心來，花２分鐘完成專屬你的反思卡。</a:t>
            </a:r>
            <a:r>
              <a:rPr lang="en-US" altLang="zh-TW" sz="2400" b="1" dirty="0">
                <a:solidFill>
                  <a:srgbClr val="191916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這不僅是一份作業，更是你對未來</a:t>
            </a:r>
          </a:p>
          <a:p>
            <a:r>
              <a:rPr lang="en-US" altLang="zh-TW" sz="2400" b="1" dirty="0" err="1">
                <a:solidFill>
                  <a:srgbClr val="191916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自己的一</a:t>
            </a:r>
            <a:r>
              <a:rPr lang="en-US" altLang="zh-TW" sz="2400" b="1" dirty="0" err="1">
                <a:solidFill>
                  <a:srgbClr val="1E1F1B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份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en-US" altLang="zh-TW" sz="2400" b="1" dirty="0" err="1">
                <a:solidFill>
                  <a:srgbClr val="1E1F1B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行動承諾</a:t>
            </a:r>
            <a:r>
              <a:rPr lang="en-US" altLang="zh-TW" sz="2400" b="1" dirty="0">
                <a:solidFill>
                  <a:srgbClr val="1E1F1B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Noto Sans TC" pitchFamily="34" charset="-120"/>
              </a:rPr>
              <a:t>”</a:t>
            </a:r>
            <a:r>
              <a:rPr lang="en-US" altLang="zh-TW" sz="2400" b="1" dirty="0">
                <a:solidFill>
                  <a:srgbClr val="1E1F1B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。</a:t>
            </a:r>
            <a:endParaRPr lang="en-US" altLang="zh-TW" sz="2400" dirty="0"/>
          </a:p>
          <a:p>
            <a:endParaRPr lang="en-US" altLang="zh-TW" sz="2400" dirty="0"/>
          </a:p>
          <a:p>
            <a:pPr marL="0" indent="0" algn="l">
              <a:buNone/>
            </a:pP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5714857" y="2545016"/>
            <a:ext cx="5947410" cy="4381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endParaRPr lang="en-US" sz="2400" dirty="0"/>
          </a:p>
        </p:txBody>
      </p:sp>
      <p:sp>
        <p:nvSpPr>
          <p:cNvPr id="8" name="Text 5"/>
          <p:cNvSpPr/>
          <p:nvPr/>
        </p:nvSpPr>
        <p:spPr>
          <a:xfrm>
            <a:off x="538337" y="2139570"/>
            <a:ext cx="3070860" cy="3972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400" b="1" dirty="0">
                <a:solidFill>
                  <a:srgbClr val="252524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我獲得的最大啟發是：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529733" y="2703548"/>
            <a:ext cx="4290060" cy="3855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400" b="1" dirty="0">
                <a:solidFill>
                  <a:srgbClr val="292929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我決定做出的一個具體改變是：</a:t>
            </a:r>
            <a:endParaRPr lang="en-US" sz="2400" dirty="0"/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4AA3057C-D786-D0FF-E185-482D2C2CC7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5524" y="3398507"/>
            <a:ext cx="9380952" cy="3009524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994"/>
            <a:ext cx="12191695" cy="680067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386805" y="955016"/>
            <a:ext cx="10043160" cy="6834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en-US" sz="3900" b="1" dirty="0" err="1">
                <a:solidFill>
                  <a:srgbClr val="13130F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開天闢地需要勇氣，長征路上需要堅持</a:t>
            </a:r>
            <a:r>
              <a:rPr lang="en-US" sz="3900" b="1" dirty="0">
                <a:solidFill>
                  <a:srgbClr val="13130F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。</a:t>
            </a:r>
            <a:r>
              <a:rPr lang="en-US" sz="3900" b="1" dirty="0">
                <a:solidFill>
                  <a:srgbClr val="13130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Noto Sans TC" pitchFamily="34" charset="-120"/>
              </a:rPr>
              <a:t>”</a:t>
            </a:r>
            <a:endParaRPr lang="en-US" sz="39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946569" y="5095113"/>
            <a:ext cx="8298557" cy="4673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171713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歷史不只是課本上的考點，更是前人面對困境時的智慧。</a:t>
            </a:r>
            <a:endParaRPr lang="en-US" sz="2600" dirty="0"/>
          </a:p>
        </p:txBody>
      </p:sp>
      <p:sp>
        <p:nvSpPr>
          <p:cNvPr id="5" name="Text 2"/>
          <p:cNvSpPr/>
          <p:nvPr/>
        </p:nvSpPr>
        <p:spPr>
          <a:xfrm>
            <a:off x="3597251" y="5592940"/>
            <a:ext cx="4997194" cy="4731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677279"/>
                </a:solidFill>
                <a:latin typeface="Noto Sans TC" pitchFamily="34" charset="0"/>
                <a:ea typeface="Noto Sans TC" pitchFamily="34" charset="-122"/>
                <a:cs typeface="Noto Sans TC" pitchFamily="34" charset="-120"/>
              </a:rPr>
              <a:t>現在，輪到你寫下自己的歷史了。</a:t>
            </a:r>
            <a:endParaRPr lang="en-US" sz="2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803981" y="630002"/>
            <a:ext cx="10584039" cy="567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>
              <a:lnSpc>
                <a:spcPct val="108000"/>
              </a:lnSpc>
              <a:defRPr/>
            </a:pPr>
            <a:r>
              <a:rPr lang="zh-TW" altLang="en-US" sz="3175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清末民初：危局深重，探尋出路</a:t>
            </a:r>
            <a:endParaRPr lang="en-US" sz="1091" dirty="0"/>
          </a:p>
        </p:txBody>
      </p:sp>
      <p:sp>
        <p:nvSpPr>
          <p:cNvPr id="4" name="AutoShape 4"/>
          <p:cNvSpPr/>
          <p:nvPr/>
        </p:nvSpPr>
        <p:spPr>
          <a:xfrm>
            <a:off x="803980" y="1638005"/>
            <a:ext cx="5040019" cy="4536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2183" b="1" dirty="0" err="1">
                <a:solidFill>
                  <a:srgbClr val="111827"/>
                </a:solidFill>
                <a:latin typeface="Noto Sans SC"/>
                <a:ea typeface="Noto Sans SC"/>
                <a:cs typeface="Noto Sans SC"/>
                <a:sym typeface="Noto Sans SC"/>
              </a:rPr>
              <a:t>苦難的中國：時代的呼喚</a:t>
            </a:r>
            <a:endParaRPr lang="en-US" sz="1091" dirty="0"/>
          </a:p>
        </p:txBody>
      </p:sp>
      <p:sp>
        <p:nvSpPr>
          <p:cNvPr id="5" name="AutoShape 5"/>
          <p:cNvSpPr/>
          <p:nvPr/>
        </p:nvSpPr>
        <p:spPr>
          <a:xfrm>
            <a:off x="803980" y="2520009"/>
            <a:ext cx="5040019" cy="403201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endParaRPr lang="en-US" sz="1091" dirty="0"/>
          </a:p>
        </p:txBody>
      </p:sp>
      <p:sp>
        <p:nvSpPr>
          <p:cNvPr id="6" name="AutoShape 6"/>
          <p:cNvSpPr/>
          <p:nvPr/>
        </p:nvSpPr>
        <p:spPr>
          <a:xfrm>
            <a:off x="803981" y="2675443"/>
            <a:ext cx="10584039" cy="630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600" dirty="0" err="1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國家積貧積弱，山河破碎凋零。是一個人民在封建壓迫與列強</a:t>
            </a:r>
            <a:r>
              <a:rPr lang="zh-TW" altLang="en-US" sz="1600" dirty="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壓迫</a:t>
            </a:r>
            <a:r>
              <a:rPr lang="en-US" sz="1600" dirty="0" err="1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中掙扎求生、苦難深重的時代</a:t>
            </a:r>
            <a:r>
              <a:rPr lang="en-US" sz="1600" dirty="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200" dirty="0"/>
          </a:p>
        </p:txBody>
      </p:sp>
      <p:sp>
        <p:nvSpPr>
          <p:cNvPr id="7" name="AutoShape 7"/>
          <p:cNvSpPr/>
          <p:nvPr/>
        </p:nvSpPr>
        <p:spPr>
          <a:xfrm>
            <a:off x="803979" y="3906023"/>
            <a:ext cx="10116570" cy="819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08000"/>
              </a:lnSpc>
              <a:defRPr/>
            </a:pPr>
            <a:r>
              <a:rPr lang="en-US" b="1" dirty="0" err="1">
                <a:solidFill>
                  <a:srgbClr val="111827"/>
                </a:solidFill>
                <a:latin typeface="Noto Sans SC"/>
                <a:ea typeface="Noto Sans SC"/>
                <a:cs typeface="Noto Sans SC"/>
                <a:sym typeface="Noto Sans SC"/>
              </a:rPr>
              <a:t>外患：侵略加劇，主權淪喪</a:t>
            </a:r>
            <a:endParaRPr lang="en-US" sz="1200" dirty="0"/>
          </a:p>
          <a:p>
            <a:pPr>
              <a:lnSpc>
                <a:spcPct val="108000"/>
              </a:lnSpc>
            </a:pPr>
            <a:r>
              <a:rPr lang="en-US" sz="1600" dirty="0" err="1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從鴉片戰爭國門洞開，到甲午慘敗、八國聯軍鐵蹄踏京，中華民族瀕臨</a:t>
            </a:r>
            <a:r>
              <a:rPr lang="zh-TW" altLang="en-US" sz="1600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空前危機</a:t>
            </a:r>
            <a:r>
              <a:rPr lang="en-US" sz="1290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734678" y="5149285"/>
            <a:ext cx="11457322" cy="819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08000"/>
              </a:lnSpc>
              <a:defRPr/>
            </a:pPr>
            <a:r>
              <a:rPr lang="en-US" sz="1600" b="1" dirty="0" err="1">
                <a:solidFill>
                  <a:srgbClr val="111827"/>
                </a:solidFill>
                <a:latin typeface="Noto Sans SC"/>
                <a:ea typeface="Noto Sans SC"/>
                <a:cs typeface="Noto Sans SC"/>
                <a:sym typeface="Noto Sans SC"/>
              </a:rPr>
              <a:t>內憂：封建腐朽，戰亂不休</a:t>
            </a:r>
            <a:endParaRPr lang="en-US" sz="1600" dirty="0"/>
          </a:p>
          <a:p>
            <a:pPr>
              <a:lnSpc>
                <a:spcPct val="108000"/>
              </a:lnSpc>
            </a:pPr>
            <a:r>
              <a:rPr lang="en-US" sz="1600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清</a:t>
            </a:r>
            <a:r>
              <a:rPr lang="zh-TW" altLang="en-US" sz="1600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政府</a:t>
            </a:r>
            <a:r>
              <a:rPr lang="en-US" sz="1600" dirty="0" err="1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腐朽統治崩塌後，辛亥革命</a:t>
            </a:r>
            <a:r>
              <a:rPr lang="zh-TW" altLang="en-US" sz="1600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仍未為廣大人民帶來安生活</a:t>
            </a:r>
            <a:r>
              <a:rPr lang="en-US" sz="1600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，</a:t>
            </a:r>
            <a:r>
              <a:rPr lang="en-US" sz="1600" dirty="0" err="1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軍閥割據混戰，政權更迭頻繁，百姓在艱難度日</a:t>
            </a:r>
            <a:r>
              <a:rPr lang="en-US" sz="1600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7978" y="-1"/>
            <a:ext cx="12096044" cy="6804025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000" tIns="63000" rIns="63000" bIns="63000" rtlCol="0" anchor="ctr"/>
          <a:lstStyle/>
          <a:p>
            <a:pPr algn="ctr">
              <a:defRPr/>
            </a:pPr>
            <a:endParaRPr sz="1786"/>
          </a:p>
        </p:txBody>
      </p:sp>
      <p:sp>
        <p:nvSpPr>
          <p:cNvPr id="3" name="AutoShape 3"/>
          <p:cNvSpPr/>
          <p:nvPr/>
        </p:nvSpPr>
        <p:spPr>
          <a:xfrm>
            <a:off x="803981" y="630002"/>
            <a:ext cx="10584039" cy="567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08000"/>
              </a:lnSpc>
              <a:defRPr/>
            </a:pPr>
            <a:r>
              <a:rPr lang="en-US" sz="3175" b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舊路不通：尋找新的出路</a:t>
            </a:r>
            <a:endParaRPr lang="en-US" sz="1091"/>
          </a:p>
        </p:txBody>
      </p:sp>
      <p:sp>
        <p:nvSpPr>
          <p:cNvPr id="4" name="AutoShape 4"/>
          <p:cNvSpPr/>
          <p:nvPr/>
        </p:nvSpPr>
        <p:spPr>
          <a:xfrm>
            <a:off x="803980" y="1764006"/>
            <a:ext cx="5040019" cy="378001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1984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失敗的嘗試</a:t>
            </a:r>
            <a:endParaRPr lang="en-US" sz="1091" dirty="0"/>
          </a:p>
        </p:txBody>
      </p:sp>
      <p:sp>
        <p:nvSpPr>
          <p:cNvPr id="5" name="AutoShape 5"/>
          <p:cNvSpPr/>
          <p:nvPr/>
        </p:nvSpPr>
        <p:spPr>
          <a:xfrm>
            <a:off x="803980" y="2520009"/>
            <a:ext cx="12096044" cy="756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600" b="1" dirty="0" err="1">
                <a:solidFill>
                  <a:srgbClr val="111827"/>
                </a:solidFill>
                <a:latin typeface="Noto Sans SC"/>
                <a:ea typeface="Noto Sans SC"/>
                <a:cs typeface="Noto Sans SC"/>
                <a:sym typeface="Noto Sans SC"/>
              </a:rPr>
              <a:t>洋務運動</a:t>
            </a:r>
            <a:r>
              <a:rPr lang="en-US" sz="1600" b="1" dirty="0">
                <a:solidFill>
                  <a:srgbClr val="111827"/>
                </a:solidFill>
                <a:latin typeface="Noto Sans SC"/>
                <a:ea typeface="Noto Sans SC"/>
                <a:cs typeface="Noto Sans SC"/>
                <a:sym typeface="Noto Sans SC"/>
              </a:rPr>
              <a:t>：</a:t>
            </a:r>
            <a:r>
              <a:rPr lang="en-US" sz="1600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“</a:t>
            </a:r>
            <a:r>
              <a:rPr lang="en-US" sz="1600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師夷長技以制夷</a:t>
            </a:r>
            <a:r>
              <a:rPr lang="en-US" sz="1600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”，</a:t>
            </a:r>
            <a:r>
              <a:rPr lang="zh-TW" altLang="en-US" sz="1600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嘗</a:t>
            </a:r>
            <a:r>
              <a:rPr lang="en-US" sz="1600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試僅靠引進西方技術與設備來</a:t>
            </a:r>
            <a:r>
              <a:rPr lang="zh-TW" altLang="en-US" sz="1600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救國圖存</a:t>
            </a:r>
            <a:r>
              <a:rPr lang="en-US" sz="1600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，</a:t>
            </a:r>
            <a:r>
              <a:rPr lang="en-US" sz="1600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卻在甲午海戰的炮火中宣告</a:t>
            </a:r>
            <a:r>
              <a:rPr lang="zh-TW" altLang="en-US" sz="1600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失敗</a:t>
            </a:r>
            <a:r>
              <a:rPr lang="en-US" sz="1600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600" dirty="0"/>
          </a:p>
        </p:txBody>
      </p:sp>
      <p:sp>
        <p:nvSpPr>
          <p:cNvPr id="6" name="AutoShape 6"/>
          <p:cNvSpPr/>
          <p:nvPr/>
        </p:nvSpPr>
        <p:spPr>
          <a:xfrm>
            <a:off x="803980" y="3528012"/>
            <a:ext cx="10584040" cy="756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600" b="1" dirty="0" err="1">
                <a:solidFill>
                  <a:srgbClr val="111827"/>
                </a:solidFill>
                <a:latin typeface="Noto Sans SC"/>
                <a:ea typeface="Noto Sans SC"/>
                <a:cs typeface="Noto Sans SC"/>
                <a:sym typeface="Noto Sans SC"/>
              </a:rPr>
              <a:t>戊戌變法：</a:t>
            </a:r>
            <a:r>
              <a:rPr lang="en-US" sz="1600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寄希望於光緒帝推行改良與君主立憲，卻在以慈禧為首的舊勢力反撲下，百日便草草收場</a:t>
            </a:r>
            <a:r>
              <a:rPr lang="en-US" sz="1600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600" dirty="0"/>
          </a:p>
        </p:txBody>
      </p:sp>
      <p:sp>
        <p:nvSpPr>
          <p:cNvPr id="7" name="AutoShape 7"/>
          <p:cNvSpPr/>
          <p:nvPr/>
        </p:nvSpPr>
        <p:spPr>
          <a:xfrm>
            <a:off x="803980" y="4536016"/>
            <a:ext cx="10584040" cy="819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600" b="1" dirty="0" err="1">
                <a:solidFill>
                  <a:srgbClr val="111827"/>
                </a:solidFill>
                <a:latin typeface="Noto Sans SC"/>
                <a:ea typeface="Noto Sans SC"/>
                <a:cs typeface="Noto Sans SC"/>
                <a:sym typeface="Noto Sans SC"/>
              </a:rPr>
              <a:t>辛亥革命：</a:t>
            </a:r>
            <a:r>
              <a:rPr lang="en-US" sz="1600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雖推翻了延續兩千餘年的封建帝制，但勝利果實被竊取，依舊沒能改變中國</a:t>
            </a:r>
            <a:r>
              <a:rPr lang="zh-TW" altLang="en-US" sz="1600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人民生活困苦的狀態</a:t>
            </a:r>
            <a:r>
              <a:rPr lang="en-US" sz="1600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4AD3B-F351-C901-C73C-2642467D59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775E1690-49DE-4169-7716-C8D455395943}"/>
              </a:ext>
            </a:extLst>
          </p:cNvPr>
          <p:cNvSpPr/>
          <p:nvPr/>
        </p:nvSpPr>
        <p:spPr>
          <a:xfrm>
            <a:off x="47978" y="-1"/>
            <a:ext cx="12096044" cy="6804025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000" tIns="63000" rIns="63000" bIns="63000" rtlCol="0" anchor="ctr"/>
          <a:lstStyle/>
          <a:p>
            <a:pPr algn="ctr">
              <a:defRPr/>
            </a:pPr>
            <a:endParaRPr sz="1786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2B49B3E8-D08A-6B2D-CD73-69FB40280624}"/>
              </a:ext>
            </a:extLst>
          </p:cNvPr>
          <p:cNvSpPr/>
          <p:nvPr/>
        </p:nvSpPr>
        <p:spPr>
          <a:xfrm>
            <a:off x="803981" y="630002"/>
            <a:ext cx="10584039" cy="5670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08000"/>
              </a:lnSpc>
              <a:defRPr/>
            </a:pPr>
            <a:r>
              <a:rPr lang="en-US" sz="3175" b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舊路不通：尋找新的出路</a:t>
            </a:r>
            <a:endParaRPr lang="en-US" sz="1091"/>
          </a:p>
        </p:txBody>
      </p:sp>
      <p:sp>
        <p:nvSpPr>
          <p:cNvPr id="11" name="AutoShape 11">
            <a:extLst>
              <a:ext uri="{FF2B5EF4-FFF2-40B4-BE49-F238E27FC236}">
                <a16:creationId xmlns:a16="http://schemas.microsoft.com/office/drawing/2014/main" id="{9DE56A73-E023-BBE2-3DB5-1B58FA1D5540}"/>
              </a:ext>
            </a:extLst>
          </p:cNvPr>
          <p:cNvSpPr/>
          <p:nvPr/>
        </p:nvSpPr>
        <p:spPr>
          <a:xfrm>
            <a:off x="6726002" y="4898695"/>
            <a:ext cx="4410016" cy="1149327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zh-TW" altLang="en-US" sz="1600" dirty="0"/>
              <a:t>袁世凱稱帝時圖片</a:t>
            </a:r>
            <a:endParaRPr lang="en-US" altLang="zh-TW" sz="1600" dirty="0"/>
          </a:p>
          <a:p>
            <a:pPr>
              <a:lnSpc>
                <a:spcPct val="117000"/>
              </a:lnSpc>
              <a:defRPr/>
            </a:pPr>
            <a:endParaRPr lang="en-US" sz="1600" dirty="0">
              <a:solidFill>
                <a:srgbClr val="525252"/>
              </a:solidFill>
              <a:latin typeface="Noto Sans SC"/>
              <a:ea typeface="Noto Sans SC"/>
              <a:cs typeface="Noto Sans SC"/>
              <a:sym typeface="Noto Sans SC"/>
            </a:endParaRPr>
          </a:p>
          <a:p>
            <a:pPr>
              <a:lnSpc>
                <a:spcPct val="117000"/>
              </a:lnSpc>
              <a:defRPr/>
            </a:pPr>
            <a:r>
              <a:rPr lang="en-US" sz="1600" dirty="0" err="1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辛亥革命雖打開了中國進步的閘門，卻未能完成民族</a:t>
            </a:r>
            <a:r>
              <a:rPr lang="zh-TW" altLang="en-US" sz="1600" dirty="0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的</a:t>
            </a:r>
            <a:r>
              <a:rPr lang="en-US" sz="1600" dirty="0" err="1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獨立與人民</a:t>
            </a:r>
            <a:r>
              <a:rPr lang="zh-TW" altLang="en-US" sz="1600" dirty="0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的</a:t>
            </a:r>
            <a:r>
              <a:rPr lang="en-US" sz="1600" dirty="0" err="1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解放</a:t>
            </a:r>
            <a:r>
              <a:rPr lang="zh-TW" altLang="en-US" sz="1600" dirty="0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600" dirty="0"/>
          </a:p>
        </p:txBody>
      </p:sp>
      <p:pic>
        <p:nvPicPr>
          <p:cNvPr id="28" name="圖片 27">
            <a:extLst>
              <a:ext uri="{FF2B5EF4-FFF2-40B4-BE49-F238E27FC236}">
                <a16:creationId xmlns:a16="http://schemas.microsoft.com/office/drawing/2014/main" id="{6DD9E020-AE88-1B82-CA4E-9113C39C8A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981" y="1830502"/>
            <a:ext cx="5573816" cy="421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98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3C599E-5E6E-DFFE-5A91-C9A5B4B0D7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16BD4535-BAB5-1AD6-42D5-D53A2ED8F5C3}"/>
              </a:ext>
            </a:extLst>
          </p:cNvPr>
          <p:cNvSpPr/>
          <p:nvPr/>
        </p:nvSpPr>
        <p:spPr>
          <a:xfrm>
            <a:off x="47978" y="-1"/>
            <a:ext cx="12096044" cy="6804025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000" tIns="63000" rIns="63000" bIns="63000" rtlCol="0" anchor="ctr"/>
          <a:lstStyle/>
          <a:p>
            <a:pPr algn="ctr">
              <a:defRPr/>
            </a:pPr>
            <a:endParaRPr sz="1786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02738A79-89CE-02D7-39C5-B8848D241D48}"/>
              </a:ext>
            </a:extLst>
          </p:cNvPr>
          <p:cNvSpPr/>
          <p:nvPr/>
        </p:nvSpPr>
        <p:spPr>
          <a:xfrm>
            <a:off x="803981" y="630002"/>
            <a:ext cx="10584039" cy="6048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08000"/>
              </a:lnSpc>
              <a:defRPr/>
            </a:pPr>
            <a:r>
              <a:rPr lang="en-US" sz="3175" b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開天闢地：中國共產黨的成立</a:t>
            </a:r>
            <a:endParaRPr lang="en-US" sz="1091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82C8DAFF-49B8-4704-9A6F-7215D577E5AD}"/>
              </a:ext>
            </a:extLst>
          </p:cNvPr>
          <p:cNvSpPr/>
          <p:nvPr/>
        </p:nvSpPr>
        <p:spPr>
          <a:xfrm>
            <a:off x="803980" y="1764006"/>
            <a:ext cx="5040019" cy="378001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1984" b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01｜思想準備</a:t>
            </a:r>
            <a:endParaRPr lang="en-US" sz="1091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65754902-AB28-C1A6-A53E-9EEBB07F4AB2}"/>
              </a:ext>
            </a:extLst>
          </p:cNvPr>
          <p:cNvSpPr/>
          <p:nvPr/>
        </p:nvSpPr>
        <p:spPr>
          <a:xfrm>
            <a:off x="803980" y="2268008"/>
            <a:ext cx="11697174" cy="756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389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十月革命一聲炮響，為中國送來了馬克思主義。經過五四愛國運動的洗禮，馬克思主義在中國知識界與工人階級中廣泛傳播</a:t>
            </a:r>
            <a:r>
              <a:rPr lang="en-US" sz="1389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091" dirty="0"/>
          </a:p>
        </p:txBody>
      </p:sp>
      <p:sp>
        <p:nvSpPr>
          <p:cNvPr id="6" name="AutoShape 6">
            <a:extLst>
              <a:ext uri="{FF2B5EF4-FFF2-40B4-BE49-F238E27FC236}">
                <a16:creationId xmlns:a16="http://schemas.microsoft.com/office/drawing/2014/main" id="{09263F3C-A6D9-8E42-F0CE-DDCE9C5ECD0C}"/>
              </a:ext>
            </a:extLst>
          </p:cNvPr>
          <p:cNvSpPr/>
          <p:nvPr/>
        </p:nvSpPr>
        <p:spPr>
          <a:xfrm>
            <a:off x="803980" y="3528013"/>
            <a:ext cx="5040019" cy="378001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1984" b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02｜組織萌芽</a:t>
            </a:r>
            <a:endParaRPr lang="en-US" sz="1091"/>
          </a:p>
        </p:txBody>
      </p:sp>
      <p:sp>
        <p:nvSpPr>
          <p:cNvPr id="7" name="AutoShape 7">
            <a:extLst>
              <a:ext uri="{FF2B5EF4-FFF2-40B4-BE49-F238E27FC236}">
                <a16:creationId xmlns:a16="http://schemas.microsoft.com/office/drawing/2014/main" id="{CDEFC48F-8DFD-ADA0-F071-1200102E054C}"/>
              </a:ext>
            </a:extLst>
          </p:cNvPr>
          <p:cNvSpPr/>
          <p:nvPr/>
        </p:nvSpPr>
        <p:spPr>
          <a:xfrm>
            <a:off x="803980" y="4032014"/>
            <a:ext cx="10584040" cy="756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7000"/>
              </a:lnSpc>
              <a:defRPr/>
            </a:pPr>
            <a:r>
              <a:rPr lang="en-US" sz="1389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1920年起，陳獨秀、李大釗等先驅分別在上海、北京發起建立共產黨早期組織。隨後</a:t>
            </a:r>
            <a:r>
              <a:rPr lang="zh-TW" altLang="en-US" sz="1389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各地</a:t>
            </a:r>
            <a:r>
              <a:rPr lang="en-US" sz="1389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的共產主義小組相繼成立</a:t>
            </a:r>
            <a:r>
              <a:rPr lang="en-US" sz="1389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091" dirty="0"/>
          </a:p>
        </p:txBody>
      </p:sp>
      <p:sp>
        <p:nvSpPr>
          <p:cNvPr id="8" name="AutoShape 8">
            <a:extLst>
              <a:ext uri="{FF2B5EF4-FFF2-40B4-BE49-F238E27FC236}">
                <a16:creationId xmlns:a16="http://schemas.microsoft.com/office/drawing/2014/main" id="{10F54DE1-2602-A1A7-E91C-333D7466E56E}"/>
              </a:ext>
            </a:extLst>
          </p:cNvPr>
          <p:cNvSpPr/>
          <p:nvPr/>
        </p:nvSpPr>
        <p:spPr>
          <a:xfrm>
            <a:off x="803980" y="5292019"/>
            <a:ext cx="10900340" cy="819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sz="1389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歷史定格</a:t>
            </a:r>
            <a:r>
              <a:rPr lang="en-US" sz="1389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 · 1921年7月23日：</a:t>
            </a:r>
            <a:r>
              <a:rPr lang="en-US" sz="1389" dirty="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中共一大在上海法租界秘密召開，來自各地的代表共商建黨偉業。這次會議的召開，正式宣告中國共產黨成立。</a:t>
            </a:r>
            <a:endParaRPr lang="en-US" sz="1091" dirty="0"/>
          </a:p>
        </p:txBody>
      </p:sp>
    </p:spTree>
    <p:extLst>
      <p:ext uri="{BB962C8B-B14F-4D97-AF65-F5344CB8AC3E}">
        <p14:creationId xmlns:p14="http://schemas.microsoft.com/office/powerpoint/2010/main" val="3825030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991FAF-8EDC-6446-1672-B2E3DBE51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6326372C-814A-F108-D262-BD90C43AC247}"/>
              </a:ext>
            </a:extLst>
          </p:cNvPr>
          <p:cNvSpPr/>
          <p:nvPr/>
        </p:nvSpPr>
        <p:spPr>
          <a:xfrm>
            <a:off x="47978" y="-1"/>
            <a:ext cx="12096044" cy="6804025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000" tIns="63000" rIns="63000" bIns="63000" rtlCol="0" anchor="ctr"/>
          <a:lstStyle/>
          <a:p>
            <a:pPr algn="ctr">
              <a:defRPr/>
            </a:pPr>
            <a:endParaRPr sz="1786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D17A9B1A-BD03-4944-C156-B9ACC7839D37}"/>
              </a:ext>
            </a:extLst>
          </p:cNvPr>
          <p:cNvSpPr/>
          <p:nvPr/>
        </p:nvSpPr>
        <p:spPr>
          <a:xfrm>
            <a:off x="803981" y="630002"/>
            <a:ext cx="10584039" cy="60480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08000"/>
              </a:lnSpc>
              <a:defRPr/>
            </a:pPr>
            <a:r>
              <a:rPr lang="en-US" sz="3175" b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開天闢地：中國共產黨的成立</a:t>
            </a:r>
            <a:endParaRPr lang="en-US" sz="1091"/>
          </a:p>
        </p:txBody>
      </p:sp>
      <p:pic>
        <p:nvPicPr>
          <p:cNvPr id="10" name="Picture 10">
            <a:extLst>
              <a:ext uri="{FF2B5EF4-FFF2-40B4-BE49-F238E27FC236}">
                <a16:creationId xmlns:a16="http://schemas.microsoft.com/office/drawing/2014/main" id="{5A9EC2F9-8264-6E50-CC1C-91F7F6895FE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5" r="725"/>
          <a:stretch>
            <a:fillRect/>
          </a:stretch>
        </p:blipFill>
        <p:spPr>
          <a:xfrm>
            <a:off x="550301" y="1987977"/>
            <a:ext cx="5783693" cy="3910103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1" name="AutoShape 11">
            <a:extLst>
              <a:ext uri="{FF2B5EF4-FFF2-40B4-BE49-F238E27FC236}">
                <a16:creationId xmlns:a16="http://schemas.microsoft.com/office/drawing/2014/main" id="{B68B92F8-B1E9-8E2A-A90A-1F1ACDE1FD69}"/>
              </a:ext>
            </a:extLst>
          </p:cNvPr>
          <p:cNvSpPr/>
          <p:nvPr/>
        </p:nvSpPr>
        <p:spPr>
          <a:xfrm>
            <a:off x="6663002" y="5355019"/>
            <a:ext cx="4473016" cy="75600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lnSpc>
                <a:spcPct val="108000"/>
              </a:lnSpc>
              <a:defRPr/>
            </a:pPr>
            <a:r>
              <a:rPr lang="en-US" b="1" dirty="0" err="1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中共一大會址（上海</a:t>
            </a:r>
            <a:r>
              <a:rPr lang="en-US" b="1" dirty="0">
                <a:solidFill>
                  <a:srgbClr val="D81E06"/>
                </a:solidFill>
                <a:latin typeface="Noto Sans SC"/>
                <a:ea typeface="Noto Sans SC"/>
                <a:cs typeface="Noto Sans SC"/>
                <a:sym typeface="Noto Sans SC"/>
              </a:rPr>
              <a:t>）</a:t>
            </a:r>
            <a:endParaRPr lang="en-US" sz="1400" dirty="0"/>
          </a:p>
          <a:p>
            <a:pPr algn="ctr">
              <a:lnSpc>
                <a:spcPct val="108000"/>
              </a:lnSpc>
            </a:pPr>
            <a:r>
              <a:rPr lang="en-US" sz="1600" dirty="0" err="1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這座青紅磚相間的石庫門建築，見證了開天闢地的大事變，是中國共產黨精</a:t>
            </a:r>
            <a:r>
              <a:rPr lang="zh-TW" altLang="en-US" sz="1600" dirty="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神</a:t>
            </a:r>
            <a:r>
              <a:rPr lang="en-US" sz="1600" dirty="0" err="1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的源頭</a:t>
            </a:r>
            <a:r>
              <a:rPr lang="en-US" sz="1600" dirty="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30162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C684B4A5-D928-489D-AB20-7FFFACF17A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0625" y="302292"/>
            <a:ext cx="4268150" cy="619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035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3953</Words>
  <Application>Microsoft Office PowerPoint</Application>
  <PresentationFormat>自定义</PresentationFormat>
  <Paragraphs>322</Paragraphs>
  <Slides>35</Slides>
  <Notes>35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Aptos</vt:lpstr>
      <vt:lpstr>等线</vt:lpstr>
      <vt:lpstr>Noto Sans SC</vt:lpstr>
      <vt:lpstr>Noto Sans TC</vt:lpstr>
      <vt:lpstr>Noto Serif TC</vt:lpstr>
      <vt:lpstr>標楷體</vt:lpstr>
      <vt:lpstr>新細明體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/>
  <cp:lastModifiedBy>user-</cp:lastModifiedBy>
  <cp:revision>12</cp:revision>
  <cp:lastPrinted>2026-08-05T09:16:27Z</cp:lastPrinted>
  <dcterms:created xsi:type="dcterms:W3CDTF">2026-08-05T01:34:18Z</dcterms:created>
  <dcterms:modified xsi:type="dcterms:W3CDTF">2026-08-31T08:24:33Z</dcterms:modified>
</cp:coreProperties>
</file>